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36"/>
  </p:notesMasterIdLst>
  <p:sldIdLst>
    <p:sldId id="256" r:id="rId2"/>
    <p:sldId id="268" r:id="rId3"/>
    <p:sldId id="271" r:id="rId4"/>
    <p:sldId id="265" r:id="rId5"/>
    <p:sldId id="264" r:id="rId6"/>
    <p:sldId id="270" r:id="rId7"/>
    <p:sldId id="261" r:id="rId8"/>
    <p:sldId id="263" r:id="rId9"/>
    <p:sldId id="273" r:id="rId10"/>
    <p:sldId id="274" r:id="rId11"/>
    <p:sldId id="275" r:id="rId12"/>
    <p:sldId id="277" r:id="rId13"/>
    <p:sldId id="278" r:id="rId14"/>
    <p:sldId id="280" r:id="rId15"/>
    <p:sldId id="281" r:id="rId16"/>
    <p:sldId id="282" r:id="rId17"/>
    <p:sldId id="279" r:id="rId18"/>
    <p:sldId id="299" r:id="rId19"/>
    <p:sldId id="300" r:id="rId20"/>
    <p:sldId id="301" r:id="rId21"/>
    <p:sldId id="302" r:id="rId22"/>
    <p:sldId id="283" r:id="rId23"/>
    <p:sldId id="286" r:id="rId24"/>
    <p:sldId id="289" r:id="rId25"/>
    <p:sldId id="288" r:id="rId26"/>
    <p:sldId id="296" r:id="rId27"/>
    <p:sldId id="293" r:id="rId28"/>
    <p:sldId id="297" r:id="rId29"/>
    <p:sldId id="298" r:id="rId30"/>
    <p:sldId id="284" r:id="rId31"/>
    <p:sldId id="291" r:id="rId32"/>
    <p:sldId id="292" r:id="rId33"/>
    <p:sldId id="285" r:id="rId34"/>
    <p:sldId id="290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25789-A019-9A88-EB12-FABB05506779}" v="18" dt="2025-03-25T10:20:35.382"/>
    <p1510:client id="{CA2000EA-8F3B-F8EA-2320-462B2FD88EFB}" v="2813" dt="2025-03-25T03:02:41.991"/>
    <p1510:client id="{E8F41B64-8CC5-1FA6-337B-920E01A7F6C1}" v="127" dt="2025-03-25T09:17:28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2822C-472C-4970-9219-7367FFA8433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8108BCE-BC90-4998-A998-0695E25867C6}">
      <dgm:prSet phldrT="[Text]" phldr="0"/>
      <dgm:spPr/>
      <dgm:t>
        <a:bodyPr/>
        <a:lstStyle/>
        <a:p>
          <a:pPr>
            <a:defRPr b="1"/>
          </a:pPr>
          <a:r>
            <a:rPr lang="de-DE" dirty="0">
              <a:latin typeface="Grandview"/>
            </a:rPr>
            <a:t>1.</a:t>
          </a:r>
          <a:endParaRPr lang="de-DE" dirty="0"/>
        </a:p>
      </dgm:t>
    </dgm:pt>
    <dgm:pt modelId="{D2C33565-C3FF-43DE-99EF-AE1F0DABDD80}" type="parTrans" cxnId="{2FF144FC-CE26-4F0D-A681-8257610BB36A}">
      <dgm:prSet/>
      <dgm:spPr/>
      <dgm:t>
        <a:bodyPr/>
        <a:lstStyle/>
        <a:p>
          <a:endParaRPr lang="de-DE"/>
        </a:p>
      </dgm:t>
    </dgm:pt>
    <dgm:pt modelId="{60E78618-7333-4121-9DA1-BB36AE025EA9}" type="sibTrans" cxnId="{2FF144FC-CE26-4F0D-A681-8257610BB36A}">
      <dgm:prSet/>
      <dgm:spPr/>
      <dgm:t>
        <a:bodyPr/>
        <a:lstStyle/>
        <a:p>
          <a:endParaRPr lang="de-DE"/>
        </a:p>
      </dgm:t>
    </dgm:pt>
    <dgm:pt modelId="{92F1AB11-F067-4ECD-B407-6AC8005AEF81}">
      <dgm:prSet phldrT="[Text]" phldr="0"/>
      <dgm:spPr/>
      <dgm:t>
        <a:bodyPr/>
        <a:lstStyle/>
        <a:p>
          <a:r>
            <a:rPr lang="de-DE" dirty="0"/>
            <a:t>Business Understanding</a:t>
          </a:r>
        </a:p>
      </dgm:t>
    </dgm:pt>
    <dgm:pt modelId="{893FDEDD-04F7-41B2-AEC8-B21F038540BE}" type="parTrans" cxnId="{E12A9D96-F5B0-4494-9A57-5F01D39B2B74}">
      <dgm:prSet/>
      <dgm:spPr/>
      <dgm:t>
        <a:bodyPr/>
        <a:lstStyle/>
        <a:p>
          <a:endParaRPr lang="de-DE"/>
        </a:p>
      </dgm:t>
    </dgm:pt>
    <dgm:pt modelId="{84696BDD-2F23-4CD7-A226-3277F4B2DD8C}" type="sibTrans" cxnId="{E12A9D96-F5B0-4494-9A57-5F01D39B2B74}">
      <dgm:prSet/>
      <dgm:spPr/>
      <dgm:t>
        <a:bodyPr/>
        <a:lstStyle/>
        <a:p>
          <a:endParaRPr lang="de-DE"/>
        </a:p>
      </dgm:t>
    </dgm:pt>
    <dgm:pt modelId="{7C5FD38C-3317-4445-9FC7-32CDF8C9B7D2}">
      <dgm:prSet phldrT="[Text]" phldr="0"/>
      <dgm:spPr/>
      <dgm:t>
        <a:bodyPr/>
        <a:lstStyle/>
        <a:p>
          <a:r>
            <a:rPr lang="de-DE" dirty="0">
              <a:latin typeface="Grandview"/>
            </a:rPr>
            <a:t>Data</a:t>
          </a:r>
          <a:br>
            <a:rPr lang="de-DE" dirty="0">
              <a:latin typeface="Grandview"/>
            </a:rPr>
          </a:br>
          <a:r>
            <a:rPr lang="de-DE" dirty="0">
              <a:latin typeface="Grandview"/>
            </a:rPr>
            <a:t>Understanding</a:t>
          </a:r>
          <a:r>
            <a:rPr lang="de-DE" dirty="0"/>
            <a:t> </a:t>
          </a:r>
        </a:p>
      </dgm:t>
    </dgm:pt>
    <dgm:pt modelId="{F6DA31D9-6796-40EE-B1EC-E2B2C4AFE7C8}" type="parTrans" cxnId="{135C5EBF-FBC1-4866-9EB3-EB0144340197}">
      <dgm:prSet/>
      <dgm:spPr/>
      <dgm:t>
        <a:bodyPr/>
        <a:lstStyle/>
        <a:p>
          <a:endParaRPr lang="de-DE"/>
        </a:p>
      </dgm:t>
    </dgm:pt>
    <dgm:pt modelId="{9974167B-D999-4F50-8886-CB6D16379643}" type="sibTrans" cxnId="{135C5EBF-FBC1-4866-9EB3-EB0144340197}">
      <dgm:prSet/>
      <dgm:spPr/>
      <dgm:t>
        <a:bodyPr/>
        <a:lstStyle/>
        <a:p>
          <a:endParaRPr lang="de-DE"/>
        </a:p>
      </dgm:t>
    </dgm:pt>
    <dgm:pt modelId="{AB56E4D8-5454-4105-90D4-CEE7CD80E38A}">
      <dgm:prSet phldrT="[Text]" phldr="0"/>
      <dgm:spPr/>
      <dgm:t>
        <a:bodyPr/>
        <a:lstStyle/>
        <a:p>
          <a:pPr>
            <a:defRPr b="1"/>
          </a:pPr>
          <a:r>
            <a:rPr lang="de-DE" dirty="0">
              <a:latin typeface="Grandview"/>
            </a:rPr>
            <a:t>3.</a:t>
          </a:r>
          <a:endParaRPr lang="de-DE" dirty="0"/>
        </a:p>
      </dgm:t>
    </dgm:pt>
    <dgm:pt modelId="{4D1C1624-2230-4637-88F2-FD05A1E74C27}" type="parTrans" cxnId="{208A0D62-825B-49FB-878A-170E2CDA6629}">
      <dgm:prSet/>
      <dgm:spPr/>
      <dgm:t>
        <a:bodyPr/>
        <a:lstStyle/>
        <a:p>
          <a:endParaRPr lang="de-DE"/>
        </a:p>
      </dgm:t>
    </dgm:pt>
    <dgm:pt modelId="{7917872D-EC49-449B-A53A-27FF96374D9A}" type="sibTrans" cxnId="{208A0D62-825B-49FB-878A-170E2CDA6629}">
      <dgm:prSet/>
      <dgm:spPr/>
      <dgm:t>
        <a:bodyPr/>
        <a:lstStyle/>
        <a:p>
          <a:endParaRPr lang="de-DE"/>
        </a:p>
      </dgm:t>
    </dgm:pt>
    <dgm:pt modelId="{82D49D05-E292-458C-993E-B84D343FB2F8}">
      <dgm:prSet phldrT="[Text]" phldr="0"/>
      <dgm:spPr/>
      <dgm:t>
        <a:bodyPr/>
        <a:lstStyle/>
        <a:p>
          <a:r>
            <a:rPr lang="de-DE" dirty="0"/>
            <a:t>Data </a:t>
          </a:r>
          <a:r>
            <a:rPr lang="de-DE" dirty="0" err="1"/>
            <a:t>Preparation</a:t>
          </a:r>
          <a:endParaRPr lang="de-DE" dirty="0"/>
        </a:p>
      </dgm:t>
    </dgm:pt>
    <dgm:pt modelId="{83552451-A06D-4DB7-96EA-B39578A2DADE}" type="parTrans" cxnId="{9DFCB436-1411-4F1A-AD0F-0E9643AFD4F4}">
      <dgm:prSet/>
      <dgm:spPr/>
      <dgm:t>
        <a:bodyPr/>
        <a:lstStyle/>
        <a:p>
          <a:endParaRPr lang="de-DE"/>
        </a:p>
      </dgm:t>
    </dgm:pt>
    <dgm:pt modelId="{B2AF6E1D-7AF4-4DE6-98F7-400B74380BB5}" type="sibTrans" cxnId="{9DFCB436-1411-4F1A-AD0F-0E9643AFD4F4}">
      <dgm:prSet/>
      <dgm:spPr/>
      <dgm:t>
        <a:bodyPr/>
        <a:lstStyle/>
        <a:p>
          <a:endParaRPr lang="de-DE"/>
        </a:p>
      </dgm:t>
    </dgm:pt>
    <dgm:pt modelId="{BCB8917B-C603-4B28-9DD6-72A6D14B1B46}">
      <dgm:prSet phldr="0"/>
      <dgm:spPr/>
      <dgm:t>
        <a:bodyPr/>
        <a:lstStyle/>
        <a:p>
          <a:pPr>
            <a:defRPr b="1"/>
          </a:pPr>
          <a:r>
            <a:rPr lang="de-DE" b="1" dirty="0">
              <a:latin typeface="Grandview"/>
            </a:rPr>
            <a:t>5.</a:t>
          </a:r>
          <a:endParaRPr lang="de-DE" b="1" dirty="0"/>
        </a:p>
      </dgm:t>
    </dgm:pt>
    <dgm:pt modelId="{92875827-D31C-453D-9CD1-8A63CD72070C}" type="parTrans" cxnId="{EDCD2C00-1A40-4CDE-9BA6-63003AB1E752}">
      <dgm:prSet/>
      <dgm:spPr/>
    </dgm:pt>
    <dgm:pt modelId="{73A00C64-CB24-458B-9356-1CAC8707753F}" type="sibTrans" cxnId="{EDCD2C00-1A40-4CDE-9BA6-63003AB1E752}">
      <dgm:prSet/>
      <dgm:spPr/>
    </dgm:pt>
    <dgm:pt modelId="{84AC9727-4755-417D-93A5-66D4E8000489}">
      <dgm:prSet phldr="0"/>
      <dgm:spPr/>
      <dgm:t>
        <a:bodyPr/>
        <a:lstStyle/>
        <a:p>
          <a:r>
            <a:rPr lang="de-DE" b="0" dirty="0">
              <a:latin typeface="Grandview"/>
            </a:rPr>
            <a:t>Model Building</a:t>
          </a:r>
          <a:endParaRPr lang="de-DE" b="1" dirty="0">
            <a:latin typeface="Grandview"/>
          </a:endParaRPr>
        </a:p>
      </dgm:t>
    </dgm:pt>
    <dgm:pt modelId="{67CF4872-E32C-44C7-B840-26CD6D176B01}" type="parTrans" cxnId="{A08C4502-9915-4E2A-84E3-80405A2056E9}">
      <dgm:prSet/>
      <dgm:spPr/>
    </dgm:pt>
    <dgm:pt modelId="{80E94B37-5F6E-486A-87A5-46C8ED902BF3}" type="sibTrans" cxnId="{A08C4502-9915-4E2A-84E3-80405A2056E9}">
      <dgm:prSet/>
      <dgm:spPr/>
    </dgm:pt>
    <dgm:pt modelId="{E455445C-1BA0-4D5E-8931-88F47DB440E0}">
      <dgm:prSet phldr="0"/>
      <dgm:spPr/>
      <dgm:t>
        <a:bodyPr/>
        <a:lstStyle/>
        <a:p>
          <a:r>
            <a:rPr lang="de-DE" b="0" dirty="0"/>
            <a:t>Evaluation</a:t>
          </a:r>
          <a:endParaRPr lang="de-DE" b="0" dirty="0">
            <a:latin typeface="Grandview"/>
          </a:endParaRPr>
        </a:p>
      </dgm:t>
    </dgm:pt>
    <dgm:pt modelId="{C0E1724F-BA88-4C72-B668-F725896EC345}" type="parTrans" cxnId="{CB34BB37-0F92-4F43-8D91-33259FD70E81}">
      <dgm:prSet/>
      <dgm:spPr/>
    </dgm:pt>
    <dgm:pt modelId="{93DA0135-5D4E-4DC1-BD35-6923D8B1E463}" type="sibTrans" cxnId="{CB34BB37-0F92-4F43-8D91-33259FD70E81}">
      <dgm:prSet/>
      <dgm:spPr/>
    </dgm:pt>
    <dgm:pt modelId="{900F6C6B-7682-4C91-94C2-F6CDA8E821F8}">
      <dgm:prSet phldr="0"/>
      <dgm:spPr/>
      <dgm:t>
        <a:bodyPr/>
        <a:lstStyle/>
        <a:p>
          <a:pPr>
            <a:defRPr b="1"/>
          </a:pPr>
          <a:r>
            <a:rPr lang="de-DE" dirty="0">
              <a:latin typeface="Grandview"/>
            </a:rPr>
            <a:t>4.</a:t>
          </a:r>
        </a:p>
      </dgm:t>
    </dgm:pt>
    <dgm:pt modelId="{2E952EDA-85DB-4554-B32D-C42D0EC8B4DA}" type="parTrans" cxnId="{744C488D-F47B-4D65-9E5D-7F337A0B3E8C}">
      <dgm:prSet/>
      <dgm:spPr/>
    </dgm:pt>
    <dgm:pt modelId="{557DD091-7E0A-49C2-856A-882B09893B6F}" type="sibTrans" cxnId="{744C488D-F47B-4D65-9E5D-7F337A0B3E8C}">
      <dgm:prSet/>
      <dgm:spPr/>
    </dgm:pt>
    <dgm:pt modelId="{B9F6B7F1-01CE-47A6-B769-3F531B7618AF}">
      <dgm:prSet phldr="0"/>
      <dgm:spPr/>
      <dgm:t>
        <a:bodyPr/>
        <a:lstStyle/>
        <a:p>
          <a:pPr>
            <a:defRPr b="1"/>
          </a:pPr>
          <a:r>
            <a:rPr lang="de-DE" dirty="0">
              <a:latin typeface="Grandview"/>
            </a:rPr>
            <a:t>2.</a:t>
          </a:r>
        </a:p>
      </dgm:t>
    </dgm:pt>
    <dgm:pt modelId="{44CAC1F8-6D68-487F-9781-8DAA9208C357}" type="parTrans" cxnId="{790373EC-D9A7-482A-82DF-EC516DA874B2}">
      <dgm:prSet/>
      <dgm:spPr/>
    </dgm:pt>
    <dgm:pt modelId="{9E3318B4-1BBC-4F3C-B454-BA02B2ABADE7}" type="sibTrans" cxnId="{790373EC-D9A7-482A-82DF-EC516DA874B2}">
      <dgm:prSet/>
      <dgm:spPr/>
    </dgm:pt>
    <dgm:pt modelId="{4D376A15-D037-42FB-A8BC-5D04C85BAB86}" type="pres">
      <dgm:prSet presAssocID="{3742822C-472C-4970-9219-7367FFA8433C}" presName="root" presStyleCnt="0">
        <dgm:presLayoutVars>
          <dgm:chMax/>
          <dgm:chPref/>
          <dgm:animLvl val="lvl"/>
        </dgm:presLayoutVars>
      </dgm:prSet>
      <dgm:spPr/>
    </dgm:pt>
    <dgm:pt modelId="{3771C2C6-E5BF-4DA7-946A-B875214CF322}" type="pres">
      <dgm:prSet presAssocID="{3742822C-472C-4970-9219-7367FFA8433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C5F863AA-3CDC-4912-B321-D271353151DB}" type="pres">
      <dgm:prSet presAssocID="{3742822C-472C-4970-9219-7367FFA8433C}" presName="nodes" presStyleCnt="0">
        <dgm:presLayoutVars>
          <dgm:chMax/>
          <dgm:chPref/>
          <dgm:animLvl val="lvl"/>
        </dgm:presLayoutVars>
      </dgm:prSet>
      <dgm:spPr/>
    </dgm:pt>
    <dgm:pt modelId="{DEAC3147-9476-4492-B849-7A80EE482F4E}" type="pres">
      <dgm:prSet presAssocID="{E8108BCE-BC90-4998-A998-0695E25867C6}" presName="composite" presStyleCnt="0"/>
      <dgm:spPr/>
    </dgm:pt>
    <dgm:pt modelId="{6E2E9EEF-50C7-4741-B41E-380CD79079D7}" type="pres">
      <dgm:prSet presAssocID="{E8108BCE-BC90-4998-A998-0695E25867C6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13EF647-E731-49DF-8475-B47A72A328A6}" type="pres">
      <dgm:prSet presAssocID="{E8108BCE-BC90-4998-A998-0695E25867C6}" presName="DropPinPlaceHolder" presStyleCnt="0"/>
      <dgm:spPr/>
    </dgm:pt>
    <dgm:pt modelId="{62482872-9BC2-41AA-8E01-ABA71D8DBC41}" type="pres">
      <dgm:prSet presAssocID="{E8108BCE-BC90-4998-A998-0695E25867C6}" presName="DropPin" presStyleLbl="alignNode1" presStyleIdx="0" presStyleCnt="5"/>
      <dgm:spPr/>
    </dgm:pt>
    <dgm:pt modelId="{5ADD910C-7D0B-49EC-B04D-96766E30BE62}" type="pres">
      <dgm:prSet presAssocID="{E8108BCE-BC90-4998-A998-0695E25867C6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EA5518E-A8DB-4BF8-B394-6EB90E60409E}" type="pres">
      <dgm:prSet presAssocID="{E8108BCE-BC90-4998-A998-0695E25867C6}" presName="L2TextContainer" presStyleLbl="revTx" presStyleIdx="0" presStyleCnt="10">
        <dgm:presLayoutVars>
          <dgm:bulletEnabled val="1"/>
        </dgm:presLayoutVars>
      </dgm:prSet>
      <dgm:spPr/>
    </dgm:pt>
    <dgm:pt modelId="{22BB04AA-A848-44A2-ACE2-B22993EFC1E6}" type="pres">
      <dgm:prSet presAssocID="{E8108BCE-BC90-4998-A998-0695E25867C6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6A8D7FC0-29B2-4295-9D2D-02842400FC88}" type="pres">
      <dgm:prSet presAssocID="{E8108BCE-BC90-4998-A998-0695E25867C6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3DD37FF-2248-444E-B63B-7E63F7675A2C}" type="pres">
      <dgm:prSet presAssocID="{E8108BCE-BC90-4998-A998-0695E25867C6}" presName="EmptyPlaceHolder" presStyleCnt="0"/>
      <dgm:spPr/>
    </dgm:pt>
    <dgm:pt modelId="{6CD0E303-97A3-436F-BABE-B694986C2695}" type="pres">
      <dgm:prSet presAssocID="{60E78618-7333-4121-9DA1-BB36AE025EA9}" presName="spaceBetweenRectangles" presStyleCnt="0"/>
      <dgm:spPr/>
    </dgm:pt>
    <dgm:pt modelId="{5154A5D0-0FF4-4307-A3EC-8DE485AEAC2B}" type="pres">
      <dgm:prSet presAssocID="{B9F6B7F1-01CE-47A6-B769-3F531B7618AF}" presName="composite" presStyleCnt="0"/>
      <dgm:spPr/>
    </dgm:pt>
    <dgm:pt modelId="{A832E52A-D41C-44A9-AF26-DF1C64385515}" type="pres">
      <dgm:prSet presAssocID="{B9F6B7F1-01CE-47A6-B769-3F531B7618AF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0F25824-6070-4867-92B7-A4B8891DEC2F}" type="pres">
      <dgm:prSet presAssocID="{B9F6B7F1-01CE-47A6-B769-3F531B7618AF}" presName="DropPinPlaceHolder" presStyleCnt="0"/>
      <dgm:spPr/>
    </dgm:pt>
    <dgm:pt modelId="{A59B4D8C-9885-4990-A19F-90C0662401EA}" type="pres">
      <dgm:prSet presAssocID="{B9F6B7F1-01CE-47A6-B769-3F531B7618AF}" presName="DropPin" presStyleLbl="alignNode1" presStyleIdx="1" presStyleCnt="5"/>
      <dgm:spPr/>
    </dgm:pt>
    <dgm:pt modelId="{FE69851B-FE1F-4963-AEDC-D3CD2A70AC26}" type="pres">
      <dgm:prSet presAssocID="{B9F6B7F1-01CE-47A6-B769-3F531B7618AF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F56B2AF-A78C-4789-997F-2FA8A5AAA7E1}" type="pres">
      <dgm:prSet presAssocID="{B9F6B7F1-01CE-47A6-B769-3F531B7618AF}" presName="L2TextContainer" presStyleLbl="revTx" presStyleIdx="2" presStyleCnt="10">
        <dgm:presLayoutVars>
          <dgm:bulletEnabled val="1"/>
        </dgm:presLayoutVars>
      </dgm:prSet>
      <dgm:spPr/>
    </dgm:pt>
    <dgm:pt modelId="{3B4C0231-A24A-4F4D-8766-FA7D887625E0}" type="pres">
      <dgm:prSet presAssocID="{B9F6B7F1-01CE-47A6-B769-3F531B7618AF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E9523A0-8A00-4BC1-A0E2-C37A82885602}" type="pres">
      <dgm:prSet presAssocID="{B9F6B7F1-01CE-47A6-B769-3F531B7618AF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86E0053-4443-41BB-BF2A-6EA3384CE744}" type="pres">
      <dgm:prSet presAssocID="{B9F6B7F1-01CE-47A6-B769-3F531B7618AF}" presName="EmptyPlaceHolder" presStyleCnt="0"/>
      <dgm:spPr/>
    </dgm:pt>
    <dgm:pt modelId="{81982EEA-9E27-4A13-9009-5BDD476F822F}" type="pres">
      <dgm:prSet presAssocID="{9E3318B4-1BBC-4F3C-B454-BA02B2ABADE7}" presName="spaceBetweenRectangles" presStyleCnt="0"/>
      <dgm:spPr/>
    </dgm:pt>
    <dgm:pt modelId="{CB6375B6-93ED-478A-BA13-527C6A6419A2}" type="pres">
      <dgm:prSet presAssocID="{AB56E4D8-5454-4105-90D4-CEE7CD80E38A}" presName="composite" presStyleCnt="0"/>
      <dgm:spPr/>
    </dgm:pt>
    <dgm:pt modelId="{0F5F5A85-B305-4285-AD13-612C48FE3752}" type="pres">
      <dgm:prSet presAssocID="{AB56E4D8-5454-4105-90D4-CEE7CD80E38A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3D760E6-20E4-4528-B119-57E94F2FFBFC}" type="pres">
      <dgm:prSet presAssocID="{AB56E4D8-5454-4105-90D4-CEE7CD80E38A}" presName="DropPinPlaceHolder" presStyleCnt="0"/>
      <dgm:spPr/>
    </dgm:pt>
    <dgm:pt modelId="{F63885B8-926C-4DBC-BB1D-1AC66066AD88}" type="pres">
      <dgm:prSet presAssocID="{AB56E4D8-5454-4105-90D4-CEE7CD80E38A}" presName="DropPin" presStyleLbl="alignNode1" presStyleIdx="2" presStyleCnt="5"/>
      <dgm:spPr/>
    </dgm:pt>
    <dgm:pt modelId="{D8694801-1940-4592-B994-B5C12075868B}" type="pres">
      <dgm:prSet presAssocID="{AB56E4D8-5454-4105-90D4-CEE7CD80E38A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B7C962B-C1E3-4E14-A2EC-9260FA73A9F3}" type="pres">
      <dgm:prSet presAssocID="{AB56E4D8-5454-4105-90D4-CEE7CD80E38A}" presName="L2TextContainer" presStyleLbl="revTx" presStyleIdx="4" presStyleCnt="10">
        <dgm:presLayoutVars>
          <dgm:bulletEnabled val="1"/>
        </dgm:presLayoutVars>
      </dgm:prSet>
      <dgm:spPr/>
    </dgm:pt>
    <dgm:pt modelId="{0D04FEF5-9E2A-4151-973B-06EC7CE30615}" type="pres">
      <dgm:prSet presAssocID="{AB56E4D8-5454-4105-90D4-CEE7CD80E38A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0863C06-A52B-415D-BD44-1B36BB54A6B3}" type="pres">
      <dgm:prSet presAssocID="{AB56E4D8-5454-4105-90D4-CEE7CD80E38A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CC0ED79-6B20-4EA3-8014-3B03879C693A}" type="pres">
      <dgm:prSet presAssocID="{AB56E4D8-5454-4105-90D4-CEE7CD80E38A}" presName="EmptyPlaceHolder" presStyleCnt="0"/>
      <dgm:spPr/>
    </dgm:pt>
    <dgm:pt modelId="{662907A7-5D63-4AC7-A887-A24339E7CFB6}" type="pres">
      <dgm:prSet presAssocID="{7917872D-EC49-449B-A53A-27FF96374D9A}" presName="spaceBetweenRectangles" presStyleCnt="0"/>
      <dgm:spPr/>
    </dgm:pt>
    <dgm:pt modelId="{4700981C-194B-4C06-BF16-96C3731F8E1B}" type="pres">
      <dgm:prSet presAssocID="{900F6C6B-7682-4C91-94C2-F6CDA8E821F8}" presName="composite" presStyleCnt="0"/>
      <dgm:spPr/>
    </dgm:pt>
    <dgm:pt modelId="{65A0B1B3-261D-47D4-8535-2D948814929F}" type="pres">
      <dgm:prSet presAssocID="{900F6C6B-7682-4C91-94C2-F6CDA8E821F8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89BBA97-673B-4AEF-97B9-5F0DA5FA66D8}" type="pres">
      <dgm:prSet presAssocID="{900F6C6B-7682-4C91-94C2-F6CDA8E821F8}" presName="DropPinPlaceHolder" presStyleCnt="0"/>
      <dgm:spPr/>
    </dgm:pt>
    <dgm:pt modelId="{BD908C61-CECE-42DE-8433-05B4E285BB78}" type="pres">
      <dgm:prSet presAssocID="{900F6C6B-7682-4C91-94C2-F6CDA8E821F8}" presName="DropPin" presStyleLbl="alignNode1" presStyleIdx="3" presStyleCnt="5"/>
      <dgm:spPr/>
    </dgm:pt>
    <dgm:pt modelId="{5B0C48F0-BD76-47A5-9DB3-4F938CD7E74A}" type="pres">
      <dgm:prSet presAssocID="{900F6C6B-7682-4C91-94C2-F6CDA8E821F8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D60C75A-848F-4BBF-A58D-5C7FEA81DC72}" type="pres">
      <dgm:prSet presAssocID="{900F6C6B-7682-4C91-94C2-F6CDA8E821F8}" presName="L2TextContainer" presStyleLbl="revTx" presStyleIdx="6" presStyleCnt="10">
        <dgm:presLayoutVars>
          <dgm:bulletEnabled val="1"/>
        </dgm:presLayoutVars>
      </dgm:prSet>
      <dgm:spPr/>
    </dgm:pt>
    <dgm:pt modelId="{80A40563-8F30-4579-B93B-73C292761AA4}" type="pres">
      <dgm:prSet presAssocID="{900F6C6B-7682-4C91-94C2-F6CDA8E821F8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6FB5820C-3619-4673-AD01-9209CBB428E6}" type="pres">
      <dgm:prSet presAssocID="{900F6C6B-7682-4C91-94C2-F6CDA8E821F8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203B65B-993A-4678-B339-016C99FB25E2}" type="pres">
      <dgm:prSet presAssocID="{900F6C6B-7682-4C91-94C2-F6CDA8E821F8}" presName="EmptyPlaceHolder" presStyleCnt="0"/>
      <dgm:spPr/>
    </dgm:pt>
    <dgm:pt modelId="{719283E3-CD1F-45ED-B06C-8688D5287F19}" type="pres">
      <dgm:prSet presAssocID="{557DD091-7E0A-49C2-856A-882B09893B6F}" presName="spaceBetweenRectangles" presStyleCnt="0"/>
      <dgm:spPr/>
    </dgm:pt>
    <dgm:pt modelId="{7F3D3BA6-9B08-4A25-B8BE-97B90CE0E3FA}" type="pres">
      <dgm:prSet presAssocID="{BCB8917B-C603-4B28-9DD6-72A6D14B1B46}" presName="composite" presStyleCnt="0"/>
      <dgm:spPr/>
    </dgm:pt>
    <dgm:pt modelId="{57797CB4-7CD6-4790-A8E2-B852633E0B93}" type="pres">
      <dgm:prSet presAssocID="{BCB8917B-C603-4B28-9DD6-72A6D14B1B46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FF32317-13E3-4780-81DA-23AF60D40713}" type="pres">
      <dgm:prSet presAssocID="{BCB8917B-C603-4B28-9DD6-72A6D14B1B46}" presName="DropPinPlaceHolder" presStyleCnt="0"/>
      <dgm:spPr/>
    </dgm:pt>
    <dgm:pt modelId="{B742869D-C490-4892-BED0-3115CE4748B0}" type="pres">
      <dgm:prSet presAssocID="{BCB8917B-C603-4B28-9DD6-72A6D14B1B46}" presName="DropPin" presStyleLbl="alignNode1" presStyleIdx="4" presStyleCnt="5"/>
      <dgm:spPr/>
    </dgm:pt>
    <dgm:pt modelId="{040210C9-06DB-4FAF-9473-E59690009C5E}" type="pres">
      <dgm:prSet presAssocID="{BCB8917B-C603-4B28-9DD6-72A6D14B1B46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0266BF9-393D-4F66-8439-2735A1490C61}" type="pres">
      <dgm:prSet presAssocID="{BCB8917B-C603-4B28-9DD6-72A6D14B1B46}" presName="L2TextContainer" presStyleLbl="revTx" presStyleIdx="8" presStyleCnt="10">
        <dgm:presLayoutVars>
          <dgm:bulletEnabled val="1"/>
        </dgm:presLayoutVars>
      </dgm:prSet>
      <dgm:spPr/>
    </dgm:pt>
    <dgm:pt modelId="{39B54161-0496-4781-A391-CBE96F6D7384}" type="pres">
      <dgm:prSet presAssocID="{BCB8917B-C603-4B28-9DD6-72A6D14B1B46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E87243CC-CD04-429A-89F2-6315535931EA}" type="pres">
      <dgm:prSet presAssocID="{BCB8917B-C603-4B28-9DD6-72A6D14B1B46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5A86CAE-94C3-4D04-99FB-6AAF609522E1}" type="pres">
      <dgm:prSet presAssocID="{BCB8917B-C603-4B28-9DD6-72A6D14B1B46}" presName="EmptyPlaceHolder" presStyleCnt="0"/>
      <dgm:spPr/>
    </dgm:pt>
  </dgm:ptLst>
  <dgm:cxnLst>
    <dgm:cxn modelId="{EDCD2C00-1A40-4CDE-9BA6-63003AB1E752}" srcId="{3742822C-472C-4970-9219-7367FFA8433C}" destId="{BCB8917B-C603-4B28-9DD6-72A6D14B1B46}" srcOrd="4" destOrd="0" parTransId="{92875827-D31C-453D-9CD1-8A63CD72070C}" sibTransId="{73A00C64-CB24-458B-9356-1CAC8707753F}"/>
    <dgm:cxn modelId="{A08C4502-9915-4E2A-84E3-80405A2056E9}" srcId="{900F6C6B-7682-4C91-94C2-F6CDA8E821F8}" destId="{84AC9727-4755-417D-93A5-66D4E8000489}" srcOrd="0" destOrd="0" parTransId="{67CF4872-E32C-44C7-B840-26CD6D176B01}" sibTransId="{80E94B37-5F6E-486A-87A5-46C8ED902BF3}"/>
    <dgm:cxn modelId="{2A14E005-A85D-4BE7-A247-FA0DE282CE5B}" type="presOf" srcId="{82D49D05-E292-458C-993E-B84D343FB2F8}" destId="{5B7C962B-C1E3-4E14-A2EC-9260FA73A9F3}" srcOrd="0" destOrd="0" presId="urn:microsoft.com/office/officeart/2017/3/layout/DropPinTimeline"/>
    <dgm:cxn modelId="{853D2E16-20DC-4F82-920A-D7A144F14647}" type="presOf" srcId="{900F6C6B-7682-4C91-94C2-F6CDA8E821F8}" destId="{80A40563-8F30-4579-B93B-73C292761AA4}" srcOrd="0" destOrd="0" presId="urn:microsoft.com/office/officeart/2017/3/layout/DropPinTimeline"/>
    <dgm:cxn modelId="{F53B2F22-C924-4C23-836D-56F24530EA5B}" type="presOf" srcId="{7C5FD38C-3317-4445-9FC7-32CDF8C9B7D2}" destId="{DF56B2AF-A78C-4789-997F-2FA8A5AAA7E1}" srcOrd="0" destOrd="0" presId="urn:microsoft.com/office/officeart/2017/3/layout/DropPinTimeline"/>
    <dgm:cxn modelId="{9DFCB436-1411-4F1A-AD0F-0E9643AFD4F4}" srcId="{AB56E4D8-5454-4105-90D4-CEE7CD80E38A}" destId="{82D49D05-E292-458C-993E-B84D343FB2F8}" srcOrd="0" destOrd="0" parTransId="{83552451-A06D-4DB7-96EA-B39578A2DADE}" sibTransId="{B2AF6E1D-7AF4-4DE6-98F7-400B74380BB5}"/>
    <dgm:cxn modelId="{CB34BB37-0F92-4F43-8D91-33259FD70E81}" srcId="{BCB8917B-C603-4B28-9DD6-72A6D14B1B46}" destId="{E455445C-1BA0-4D5E-8931-88F47DB440E0}" srcOrd="0" destOrd="0" parTransId="{C0E1724F-BA88-4C72-B668-F725896EC345}" sibTransId="{93DA0135-5D4E-4DC1-BD35-6923D8B1E463}"/>
    <dgm:cxn modelId="{509F3E5E-7B99-436F-A9E3-A965C70BA449}" type="presOf" srcId="{AB56E4D8-5454-4105-90D4-CEE7CD80E38A}" destId="{0D04FEF5-9E2A-4151-973B-06EC7CE30615}" srcOrd="0" destOrd="0" presId="urn:microsoft.com/office/officeart/2017/3/layout/DropPinTimeline"/>
    <dgm:cxn modelId="{208A0D62-825B-49FB-878A-170E2CDA6629}" srcId="{3742822C-472C-4970-9219-7367FFA8433C}" destId="{AB56E4D8-5454-4105-90D4-CEE7CD80E38A}" srcOrd="2" destOrd="0" parTransId="{4D1C1624-2230-4637-88F2-FD05A1E74C27}" sibTransId="{7917872D-EC49-449B-A53A-27FF96374D9A}"/>
    <dgm:cxn modelId="{FF820758-AAA6-409D-8F9C-3105898A2481}" type="presOf" srcId="{E455445C-1BA0-4D5E-8931-88F47DB440E0}" destId="{80266BF9-393D-4F66-8439-2735A1490C61}" srcOrd="0" destOrd="0" presId="urn:microsoft.com/office/officeart/2017/3/layout/DropPinTimeline"/>
    <dgm:cxn modelId="{9486F28B-F025-427C-A383-CCB98D1896E9}" type="presOf" srcId="{84AC9727-4755-417D-93A5-66D4E8000489}" destId="{AD60C75A-848F-4BBF-A58D-5C7FEA81DC72}" srcOrd="0" destOrd="0" presId="urn:microsoft.com/office/officeart/2017/3/layout/DropPinTimeline"/>
    <dgm:cxn modelId="{744C488D-F47B-4D65-9E5D-7F337A0B3E8C}" srcId="{3742822C-472C-4970-9219-7367FFA8433C}" destId="{900F6C6B-7682-4C91-94C2-F6CDA8E821F8}" srcOrd="3" destOrd="0" parTransId="{2E952EDA-85DB-4554-B32D-C42D0EC8B4DA}" sibTransId="{557DD091-7E0A-49C2-856A-882B09893B6F}"/>
    <dgm:cxn modelId="{E12A9D96-F5B0-4494-9A57-5F01D39B2B74}" srcId="{E8108BCE-BC90-4998-A998-0695E25867C6}" destId="{92F1AB11-F067-4ECD-B407-6AC8005AEF81}" srcOrd="0" destOrd="0" parTransId="{893FDEDD-04F7-41B2-AEC8-B21F038540BE}" sibTransId="{84696BDD-2F23-4CD7-A226-3277F4B2DD8C}"/>
    <dgm:cxn modelId="{412599AD-D39F-4225-83C9-D8CAF5A81F0C}" type="presOf" srcId="{92F1AB11-F067-4ECD-B407-6AC8005AEF81}" destId="{1EA5518E-A8DB-4BF8-B394-6EB90E60409E}" srcOrd="0" destOrd="0" presId="urn:microsoft.com/office/officeart/2017/3/layout/DropPinTimeline"/>
    <dgm:cxn modelId="{D15EB3B7-2A40-49C9-940B-6E25D7EFA58C}" type="presOf" srcId="{BCB8917B-C603-4B28-9DD6-72A6D14B1B46}" destId="{39B54161-0496-4781-A391-CBE96F6D7384}" srcOrd="0" destOrd="0" presId="urn:microsoft.com/office/officeart/2017/3/layout/DropPinTimeline"/>
    <dgm:cxn modelId="{3777DDBE-CE1F-4B11-8912-27C2A008D7DF}" type="presOf" srcId="{E8108BCE-BC90-4998-A998-0695E25867C6}" destId="{22BB04AA-A848-44A2-ACE2-B22993EFC1E6}" srcOrd="0" destOrd="0" presId="urn:microsoft.com/office/officeart/2017/3/layout/DropPinTimeline"/>
    <dgm:cxn modelId="{135C5EBF-FBC1-4866-9EB3-EB0144340197}" srcId="{B9F6B7F1-01CE-47A6-B769-3F531B7618AF}" destId="{7C5FD38C-3317-4445-9FC7-32CDF8C9B7D2}" srcOrd="0" destOrd="0" parTransId="{F6DA31D9-6796-40EE-B1EC-E2B2C4AFE7C8}" sibTransId="{9974167B-D999-4F50-8886-CB6D16379643}"/>
    <dgm:cxn modelId="{3D8DE0CE-0413-4C69-BAAB-ABBE1A57A63C}" type="presOf" srcId="{B9F6B7F1-01CE-47A6-B769-3F531B7618AF}" destId="{3B4C0231-A24A-4F4D-8766-FA7D887625E0}" srcOrd="0" destOrd="0" presId="urn:microsoft.com/office/officeart/2017/3/layout/DropPinTimeline"/>
    <dgm:cxn modelId="{D4C82CEA-64DF-404A-830C-61A91BACFC85}" type="presOf" srcId="{3742822C-472C-4970-9219-7367FFA8433C}" destId="{4D376A15-D037-42FB-A8BC-5D04C85BAB86}" srcOrd="0" destOrd="0" presId="urn:microsoft.com/office/officeart/2017/3/layout/DropPinTimeline"/>
    <dgm:cxn modelId="{790373EC-D9A7-482A-82DF-EC516DA874B2}" srcId="{3742822C-472C-4970-9219-7367FFA8433C}" destId="{B9F6B7F1-01CE-47A6-B769-3F531B7618AF}" srcOrd="1" destOrd="0" parTransId="{44CAC1F8-6D68-487F-9781-8DAA9208C357}" sibTransId="{9E3318B4-1BBC-4F3C-B454-BA02B2ABADE7}"/>
    <dgm:cxn modelId="{2FF144FC-CE26-4F0D-A681-8257610BB36A}" srcId="{3742822C-472C-4970-9219-7367FFA8433C}" destId="{E8108BCE-BC90-4998-A998-0695E25867C6}" srcOrd="0" destOrd="0" parTransId="{D2C33565-C3FF-43DE-99EF-AE1F0DABDD80}" sibTransId="{60E78618-7333-4121-9DA1-BB36AE025EA9}"/>
    <dgm:cxn modelId="{EA540FB8-A938-4D63-94E8-B8FCB31B4534}" type="presParOf" srcId="{4D376A15-D037-42FB-A8BC-5D04C85BAB86}" destId="{3771C2C6-E5BF-4DA7-946A-B875214CF322}" srcOrd="0" destOrd="0" presId="urn:microsoft.com/office/officeart/2017/3/layout/DropPinTimeline"/>
    <dgm:cxn modelId="{4ED44AC2-1298-44F3-8C11-F3531D3D3580}" type="presParOf" srcId="{4D376A15-D037-42FB-A8BC-5D04C85BAB86}" destId="{C5F863AA-3CDC-4912-B321-D271353151DB}" srcOrd="1" destOrd="0" presId="urn:microsoft.com/office/officeart/2017/3/layout/DropPinTimeline"/>
    <dgm:cxn modelId="{94780F50-4322-4D43-8CE5-A443C2AFC4FD}" type="presParOf" srcId="{C5F863AA-3CDC-4912-B321-D271353151DB}" destId="{DEAC3147-9476-4492-B849-7A80EE482F4E}" srcOrd="0" destOrd="0" presId="urn:microsoft.com/office/officeart/2017/3/layout/DropPinTimeline"/>
    <dgm:cxn modelId="{B86F05B9-204E-4085-B2E9-CACB8F1DE24D}" type="presParOf" srcId="{DEAC3147-9476-4492-B849-7A80EE482F4E}" destId="{6E2E9EEF-50C7-4741-B41E-380CD79079D7}" srcOrd="0" destOrd="0" presId="urn:microsoft.com/office/officeart/2017/3/layout/DropPinTimeline"/>
    <dgm:cxn modelId="{325A36C8-93AF-4D61-A2BB-C9F20120F411}" type="presParOf" srcId="{DEAC3147-9476-4492-B849-7A80EE482F4E}" destId="{613EF647-E731-49DF-8475-B47A72A328A6}" srcOrd="1" destOrd="0" presId="urn:microsoft.com/office/officeart/2017/3/layout/DropPinTimeline"/>
    <dgm:cxn modelId="{D7546951-767A-42E7-8203-8261333E33CB}" type="presParOf" srcId="{613EF647-E731-49DF-8475-B47A72A328A6}" destId="{62482872-9BC2-41AA-8E01-ABA71D8DBC41}" srcOrd="0" destOrd="0" presId="urn:microsoft.com/office/officeart/2017/3/layout/DropPinTimeline"/>
    <dgm:cxn modelId="{7AE5354D-1D9F-4D33-8153-27CB96CFC908}" type="presParOf" srcId="{613EF647-E731-49DF-8475-B47A72A328A6}" destId="{5ADD910C-7D0B-49EC-B04D-96766E30BE62}" srcOrd="1" destOrd="0" presId="urn:microsoft.com/office/officeart/2017/3/layout/DropPinTimeline"/>
    <dgm:cxn modelId="{B57CDDA4-D4A2-4EAC-B8C7-C44B90EF567B}" type="presParOf" srcId="{DEAC3147-9476-4492-B849-7A80EE482F4E}" destId="{1EA5518E-A8DB-4BF8-B394-6EB90E60409E}" srcOrd="2" destOrd="0" presId="urn:microsoft.com/office/officeart/2017/3/layout/DropPinTimeline"/>
    <dgm:cxn modelId="{1C72639C-2F00-45D0-AB69-9ECD7575F551}" type="presParOf" srcId="{DEAC3147-9476-4492-B849-7A80EE482F4E}" destId="{22BB04AA-A848-44A2-ACE2-B22993EFC1E6}" srcOrd="3" destOrd="0" presId="urn:microsoft.com/office/officeart/2017/3/layout/DropPinTimeline"/>
    <dgm:cxn modelId="{526CDBCA-B46A-4A0E-93FD-00D352F971E1}" type="presParOf" srcId="{DEAC3147-9476-4492-B849-7A80EE482F4E}" destId="{6A8D7FC0-29B2-4295-9D2D-02842400FC88}" srcOrd="4" destOrd="0" presId="urn:microsoft.com/office/officeart/2017/3/layout/DropPinTimeline"/>
    <dgm:cxn modelId="{ADC0E954-C460-4771-A7F2-AD3DFD13A165}" type="presParOf" srcId="{DEAC3147-9476-4492-B849-7A80EE482F4E}" destId="{E3DD37FF-2248-444E-B63B-7E63F7675A2C}" srcOrd="5" destOrd="0" presId="urn:microsoft.com/office/officeart/2017/3/layout/DropPinTimeline"/>
    <dgm:cxn modelId="{90B8CE10-7F96-4962-9294-278B8CBA2FA9}" type="presParOf" srcId="{C5F863AA-3CDC-4912-B321-D271353151DB}" destId="{6CD0E303-97A3-436F-BABE-B694986C2695}" srcOrd="1" destOrd="0" presId="urn:microsoft.com/office/officeart/2017/3/layout/DropPinTimeline"/>
    <dgm:cxn modelId="{BB671616-34BB-4260-ABFC-F5212C37B7C6}" type="presParOf" srcId="{C5F863AA-3CDC-4912-B321-D271353151DB}" destId="{5154A5D0-0FF4-4307-A3EC-8DE485AEAC2B}" srcOrd="2" destOrd="0" presId="urn:microsoft.com/office/officeart/2017/3/layout/DropPinTimeline"/>
    <dgm:cxn modelId="{169938BF-DD1A-4041-AA6A-1BB99C1281E1}" type="presParOf" srcId="{5154A5D0-0FF4-4307-A3EC-8DE485AEAC2B}" destId="{A832E52A-D41C-44A9-AF26-DF1C64385515}" srcOrd="0" destOrd="0" presId="urn:microsoft.com/office/officeart/2017/3/layout/DropPinTimeline"/>
    <dgm:cxn modelId="{B99CCA59-7302-4FC9-A1D3-F84A5B9B1255}" type="presParOf" srcId="{5154A5D0-0FF4-4307-A3EC-8DE485AEAC2B}" destId="{C0F25824-6070-4867-92B7-A4B8891DEC2F}" srcOrd="1" destOrd="0" presId="urn:microsoft.com/office/officeart/2017/3/layout/DropPinTimeline"/>
    <dgm:cxn modelId="{76D16876-B732-4018-81B8-7CCC23BF4C3B}" type="presParOf" srcId="{C0F25824-6070-4867-92B7-A4B8891DEC2F}" destId="{A59B4D8C-9885-4990-A19F-90C0662401EA}" srcOrd="0" destOrd="0" presId="urn:microsoft.com/office/officeart/2017/3/layout/DropPinTimeline"/>
    <dgm:cxn modelId="{84114799-A2BB-4B4F-9ECD-5803ADF63F00}" type="presParOf" srcId="{C0F25824-6070-4867-92B7-A4B8891DEC2F}" destId="{FE69851B-FE1F-4963-AEDC-D3CD2A70AC26}" srcOrd="1" destOrd="0" presId="urn:microsoft.com/office/officeart/2017/3/layout/DropPinTimeline"/>
    <dgm:cxn modelId="{C106820E-7508-445C-9779-EEECB60759D5}" type="presParOf" srcId="{5154A5D0-0FF4-4307-A3EC-8DE485AEAC2B}" destId="{DF56B2AF-A78C-4789-997F-2FA8A5AAA7E1}" srcOrd="2" destOrd="0" presId="urn:microsoft.com/office/officeart/2017/3/layout/DropPinTimeline"/>
    <dgm:cxn modelId="{7BD10CF3-CAED-4EAD-BC59-A7C58000EE03}" type="presParOf" srcId="{5154A5D0-0FF4-4307-A3EC-8DE485AEAC2B}" destId="{3B4C0231-A24A-4F4D-8766-FA7D887625E0}" srcOrd="3" destOrd="0" presId="urn:microsoft.com/office/officeart/2017/3/layout/DropPinTimeline"/>
    <dgm:cxn modelId="{60AFB50A-19DF-4A98-AEA7-371036AD1F20}" type="presParOf" srcId="{5154A5D0-0FF4-4307-A3EC-8DE485AEAC2B}" destId="{0E9523A0-8A00-4BC1-A0E2-C37A82885602}" srcOrd="4" destOrd="0" presId="urn:microsoft.com/office/officeart/2017/3/layout/DropPinTimeline"/>
    <dgm:cxn modelId="{FDE4A1C2-F9A9-4590-A416-33E72BFBFBDB}" type="presParOf" srcId="{5154A5D0-0FF4-4307-A3EC-8DE485AEAC2B}" destId="{E86E0053-4443-41BB-BF2A-6EA3384CE744}" srcOrd="5" destOrd="0" presId="urn:microsoft.com/office/officeart/2017/3/layout/DropPinTimeline"/>
    <dgm:cxn modelId="{9432C5C2-BB48-4A3D-9EB6-F2D559841CF8}" type="presParOf" srcId="{C5F863AA-3CDC-4912-B321-D271353151DB}" destId="{81982EEA-9E27-4A13-9009-5BDD476F822F}" srcOrd="3" destOrd="0" presId="urn:microsoft.com/office/officeart/2017/3/layout/DropPinTimeline"/>
    <dgm:cxn modelId="{D60A8982-475D-497B-A58D-282A0EA56032}" type="presParOf" srcId="{C5F863AA-3CDC-4912-B321-D271353151DB}" destId="{CB6375B6-93ED-478A-BA13-527C6A6419A2}" srcOrd="4" destOrd="0" presId="urn:microsoft.com/office/officeart/2017/3/layout/DropPinTimeline"/>
    <dgm:cxn modelId="{0F0D667F-CC4F-431B-8593-00345B06F638}" type="presParOf" srcId="{CB6375B6-93ED-478A-BA13-527C6A6419A2}" destId="{0F5F5A85-B305-4285-AD13-612C48FE3752}" srcOrd="0" destOrd="0" presId="urn:microsoft.com/office/officeart/2017/3/layout/DropPinTimeline"/>
    <dgm:cxn modelId="{3E777266-842E-4F09-A13C-53B55E9E862F}" type="presParOf" srcId="{CB6375B6-93ED-478A-BA13-527C6A6419A2}" destId="{63D760E6-20E4-4528-B119-57E94F2FFBFC}" srcOrd="1" destOrd="0" presId="urn:microsoft.com/office/officeart/2017/3/layout/DropPinTimeline"/>
    <dgm:cxn modelId="{7C1BFD93-4FE9-4069-AF8A-F49BE0B23DF1}" type="presParOf" srcId="{63D760E6-20E4-4528-B119-57E94F2FFBFC}" destId="{F63885B8-926C-4DBC-BB1D-1AC66066AD88}" srcOrd="0" destOrd="0" presId="urn:microsoft.com/office/officeart/2017/3/layout/DropPinTimeline"/>
    <dgm:cxn modelId="{F15BC406-71F9-4D9E-B0A1-12CC8FF47034}" type="presParOf" srcId="{63D760E6-20E4-4528-B119-57E94F2FFBFC}" destId="{D8694801-1940-4592-B994-B5C12075868B}" srcOrd="1" destOrd="0" presId="urn:microsoft.com/office/officeart/2017/3/layout/DropPinTimeline"/>
    <dgm:cxn modelId="{FA4EF040-3246-4D46-80BD-742EF800038F}" type="presParOf" srcId="{CB6375B6-93ED-478A-BA13-527C6A6419A2}" destId="{5B7C962B-C1E3-4E14-A2EC-9260FA73A9F3}" srcOrd="2" destOrd="0" presId="urn:microsoft.com/office/officeart/2017/3/layout/DropPinTimeline"/>
    <dgm:cxn modelId="{D79026CB-F63C-4413-B4B9-73959FF0F45C}" type="presParOf" srcId="{CB6375B6-93ED-478A-BA13-527C6A6419A2}" destId="{0D04FEF5-9E2A-4151-973B-06EC7CE30615}" srcOrd="3" destOrd="0" presId="urn:microsoft.com/office/officeart/2017/3/layout/DropPinTimeline"/>
    <dgm:cxn modelId="{5123C7EF-08B3-409F-B8EE-142BB178945A}" type="presParOf" srcId="{CB6375B6-93ED-478A-BA13-527C6A6419A2}" destId="{60863C06-A52B-415D-BD44-1B36BB54A6B3}" srcOrd="4" destOrd="0" presId="urn:microsoft.com/office/officeart/2017/3/layout/DropPinTimeline"/>
    <dgm:cxn modelId="{075C7A9A-B4AB-47C5-986F-357063195EE0}" type="presParOf" srcId="{CB6375B6-93ED-478A-BA13-527C6A6419A2}" destId="{0CC0ED79-6B20-4EA3-8014-3B03879C693A}" srcOrd="5" destOrd="0" presId="urn:microsoft.com/office/officeart/2017/3/layout/DropPinTimeline"/>
    <dgm:cxn modelId="{EE6A7033-4928-4CCB-B6EF-AD859335AADD}" type="presParOf" srcId="{C5F863AA-3CDC-4912-B321-D271353151DB}" destId="{662907A7-5D63-4AC7-A887-A24339E7CFB6}" srcOrd="5" destOrd="0" presId="urn:microsoft.com/office/officeart/2017/3/layout/DropPinTimeline"/>
    <dgm:cxn modelId="{156E9356-5364-46BF-8CBE-EEBCFF2940B3}" type="presParOf" srcId="{C5F863AA-3CDC-4912-B321-D271353151DB}" destId="{4700981C-194B-4C06-BF16-96C3731F8E1B}" srcOrd="6" destOrd="0" presId="urn:microsoft.com/office/officeart/2017/3/layout/DropPinTimeline"/>
    <dgm:cxn modelId="{24B5018B-29C0-48CA-9D1B-889E9C410F4C}" type="presParOf" srcId="{4700981C-194B-4C06-BF16-96C3731F8E1B}" destId="{65A0B1B3-261D-47D4-8535-2D948814929F}" srcOrd="0" destOrd="0" presId="urn:microsoft.com/office/officeart/2017/3/layout/DropPinTimeline"/>
    <dgm:cxn modelId="{51FE24BD-22B2-4628-94C5-45BCE6F39308}" type="presParOf" srcId="{4700981C-194B-4C06-BF16-96C3731F8E1B}" destId="{C89BBA97-673B-4AEF-97B9-5F0DA5FA66D8}" srcOrd="1" destOrd="0" presId="urn:microsoft.com/office/officeart/2017/3/layout/DropPinTimeline"/>
    <dgm:cxn modelId="{09381FAE-6143-415A-B882-464F833A3B9F}" type="presParOf" srcId="{C89BBA97-673B-4AEF-97B9-5F0DA5FA66D8}" destId="{BD908C61-CECE-42DE-8433-05B4E285BB78}" srcOrd="0" destOrd="0" presId="urn:microsoft.com/office/officeart/2017/3/layout/DropPinTimeline"/>
    <dgm:cxn modelId="{DF6A54E5-DC2D-4026-B6E7-07FA2C896075}" type="presParOf" srcId="{C89BBA97-673B-4AEF-97B9-5F0DA5FA66D8}" destId="{5B0C48F0-BD76-47A5-9DB3-4F938CD7E74A}" srcOrd="1" destOrd="0" presId="urn:microsoft.com/office/officeart/2017/3/layout/DropPinTimeline"/>
    <dgm:cxn modelId="{0E33B348-3C65-470C-8836-546E76CB9090}" type="presParOf" srcId="{4700981C-194B-4C06-BF16-96C3731F8E1B}" destId="{AD60C75A-848F-4BBF-A58D-5C7FEA81DC72}" srcOrd="2" destOrd="0" presId="urn:microsoft.com/office/officeart/2017/3/layout/DropPinTimeline"/>
    <dgm:cxn modelId="{7ABB2F23-83D6-4145-BB8F-15F4FCE8F849}" type="presParOf" srcId="{4700981C-194B-4C06-BF16-96C3731F8E1B}" destId="{80A40563-8F30-4579-B93B-73C292761AA4}" srcOrd="3" destOrd="0" presId="urn:microsoft.com/office/officeart/2017/3/layout/DropPinTimeline"/>
    <dgm:cxn modelId="{DC144E0C-F7CA-4EFC-9236-E6DD24B78B7C}" type="presParOf" srcId="{4700981C-194B-4C06-BF16-96C3731F8E1B}" destId="{6FB5820C-3619-4673-AD01-9209CBB428E6}" srcOrd="4" destOrd="0" presId="urn:microsoft.com/office/officeart/2017/3/layout/DropPinTimeline"/>
    <dgm:cxn modelId="{DAE23B63-A6DC-49FA-B8F8-C3ED2B70BE0E}" type="presParOf" srcId="{4700981C-194B-4C06-BF16-96C3731F8E1B}" destId="{A203B65B-993A-4678-B339-016C99FB25E2}" srcOrd="5" destOrd="0" presId="urn:microsoft.com/office/officeart/2017/3/layout/DropPinTimeline"/>
    <dgm:cxn modelId="{3346B407-7BF0-4F72-AD5D-628E54919E08}" type="presParOf" srcId="{C5F863AA-3CDC-4912-B321-D271353151DB}" destId="{719283E3-CD1F-45ED-B06C-8688D5287F19}" srcOrd="7" destOrd="0" presId="urn:microsoft.com/office/officeart/2017/3/layout/DropPinTimeline"/>
    <dgm:cxn modelId="{685441AF-FABC-4919-923A-D34BEB97A063}" type="presParOf" srcId="{C5F863AA-3CDC-4912-B321-D271353151DB}" destId="{7F3D3BA6-9B08-4A25-B8BE-97B90CE0E3FA}" srcOrd="8" destOrd="0" presId="urn:microsoft.com/office/officeart/2017/3/layout/DropPinTimeline"/>
    <dgm:cxn modelId="{4627B686-CC4E-4C8A-A1ED-E4835AC61211}" type="presParOf" srcId="{7F3D3BA6-9B08-4A25-B8BE-97B90CE0E3FA}" destId="{57797CB4-7CD6-4790-A8E2-B852633E0B93}" srcOrd="0" destOrd="0" presId="urn:microsoft.com/office/officeart/2017/3/layout/DropPinTimeline"/>
    <dgm:cxn modelId="{2D14DA4D-40F3-450F-BB69-EEF807B0DD4D}" type="presParOf" srcId="{7F3D3BA6-9B08-4A25-B8BE-97B90CE0E3FA}" destId="{6FF32317-13E3-4780-81DA-23AF60D40713}" srcOrd="1" destOrd="0" presId="urn:microsoft.com/office/officeart/2017/3/layout/DropPinTimeline"/>
    <dgm:cxn modelId="{E07D598C-E33F-46AA-B0E2-3DC47B8200CF}" type="presParOf" srcId="{6FF32317-13E3-4780-81DA-23AF60D40713}" destId="{B742869D-C490-4892-BED0-3115CE4748B0}" srcOrd="0" destOrd="0" presId="urn:microsoft.com/office/officeart/2017/3/layout/DropPinTimeline"/>
    <dgm:cxn modelId="{8DF58B00-AA7A-43AF-87E0-3B70ABE04149}" type="presParOf" srcId="{6FF32317-13E3-4780-81DA-23AF60D40713}" destId="{040210C9-06DB-4FAF-9473-E59690009C5E}" srcOrd="1" destOrd="0" presId="urn:microsoft.com/office/officeart/2017/3/layout/DropPinTimeline"/>
    <dgm:cxn modelId="{8F786414-4819-4AED-A26F-A4E0F1591FF1}" type="presParOf" srcId="{7F3D3BA6-9B08-4A25-B8BE-97B90CE0E3FA}" destId="{80266BF9-393D-4F66-8439-2735A1490C61}" srcOrd="2" destOrd="0" presId="urn:microsoft.com/office/officeart/2017/3/layout/DropPinTimeline"/>
    <dgm:cxn modelId="{5E867CC1-F48F-4AF2-98D1-61953EF0854C}" type="presParOf" srcId="{7F3D3BA6-9B08-4A25-B8BE-97B90CE0E3FA}" destId="{39B54161-0496-4781-A391-CBE96F6D7384}" srcOrd="3" destOrd="0" presId="urn:microsoft.com/office/officeart/2017/3/layout/DropPinTimeline"/>
    <dgm:cxn modelId="{F9C00D58-CBE0-46C6-9D82-D4BC25A835D3}" type="presParOf" srcId="{7F3D3BA6-9B08-4A25-B8BE-97B90CE0E3FA}" destId="{E87243CC-CD04-429A-89F2-6315535931EA}" srcOrd="4" destOrd="0" presId="urn:microsoft.com/office/officeart/2017/3/layout/DropPinTimeline"/>
    <dgm:cxn modelId="{AB0E11B8-0493-4CD1-A6C6-34329F1404BE}" type="presParOf" srcId="{7F3D3BA6-9B08-4A25-B8BE-97B90CE0E3FA}" destId="{15A86CAE-94C3-4D04-99FB-6AAF609522E1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5F8C81-E13C-4BD8-A76B-7A326D046288}" type="doc">
      <dgm:prSet loTypeId="urn:microsoft.com/office/officeart/2005/8/layout/hProcess4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1940A59C-6A8E-49C8-ABEA-153BC6684B28}">
      <dgm:prSet phldrT="[Text]" phldr="0"/>
      <dgm:spPr/>
      <dgm:t>
        <a:bodyPr/>
        <a:lstStyle/>
        <a:p>
          <a:pPr rtl="0"/>
          <a:r>
            <a:rPr lang="de-DE" dirty="0">
              <a:latin typeface="Aptos Display" panose="020F0302020204030204"/>
            </a:rPr>
            <a:t>Relevanz </a:t>
          </a:r>
          <a:endParaRPr lang="de-DE" dirty="0"/>
        </a:p>
      </dgm:t>
    </dgm:pt>
    <dgm:pt modelId="{4DD6E784-13DF-407B-8097-8AB265934848}" type="parTrans" cxnId="{065D903F-E7CA-45C9-9C1D-8849FF34C58D}">
      <dgm:prSet/>
      <dgm:spPr/>
      <dgm:t>
        <a:bodyPr/>
        <a:lstStyle/>
        <a:p>
          <a:endParaRPr lang="de-DE"/>
        </a:p>
      </dgm:t>
    </dgm:pt>
    <dgm:pt modelId="{8A4790C3-88FE-47B9-B061-4CDEDA13A1DE}" type="sibTrans" cxnId="{065D903F-E7CA-45C9-9C1D-8849FF34C58D}">
      <dgm:prSet/>
      <dgm:spPr/>
      <dgm:t>
        <a:bodyPr/>
        <a:lstStyle/>
        <a:p>
          <a:endParaRPr lang="de-DE"/>
        </a:p>
      </dgm:t>
    </dgm:pt>
    <dgm:pt modelId="{D203DA68-FA68-4A25-B3AE-E0094ADD5F1F}">
      <dgm:prSet phldrT="[Text]" phldr="0"/>
      <dgm:spPr/>
      <dgm:t>
        <a:bodyPr/>
        <a:lstStyle/>
        <a:p>
          <a:pPr algn="l">
            <a:lnSpc>
              <a:spcPct val="90000"/>
            </a:lnSpc>
          </a:pPr>
          <a:r>
            <a:rPr lang="de-DE" dirty="0">
              <a:latin typeface="Calibri"/>
              <a:ea typeface="Calibri"/>
              <a:cs typeface="Calibri"/>
            </a:rPr>
            <a:t>KI und ML zu Optimierung des Wartungsprozesses</a:t>
          </a:r>
          <a:endParaRPr lang="de-DE" dirty="0"/>
        </a:p>
      </dgm:t>
    </dgm:pt>
    <dgm:pt modelId="{E57A8B91-AB1E-47C1-99AE-AEE6C41A31E4}" type="parTrans" cxnId="{46C0B125-BF4B-43B0-9159-CFF69F870DE0}">
      <dgm:prSet/>
      <dgm:spPr/>
      <dgm:t>
        <a:bodyPr/>
        <a:lstStyle/>
        <a:p>
          <a:endParaRPr lang="de-DE"/>
        </a:p>
      </dgm:t>
    </dgm:pt>
    <dgm:pt modelId="{0A6AC8F7-9F50-4E07-BCE6-86B7CDBFD09E}" type="sibTrans" cxnId="{46C0B125-BF4B-43B0-9159-CFF69F870DE0}">
      <dgm:prSet/>
      <dgm:spPr/>
      <dgm:t>
        <a:bodyPr/>
        <a:lstStyle/>
        <a:p>
          <a:endParaRPr lang="de-DE"/>
        </a:p>
      </dgm:t>
    </dgm:pt>
    <dgm:pt modelId="{BC6A7AFB-ADDC-406F-9DB7-0F5C0438DF58}">
      <dgm:prSet phldrT="[Text]" phldr="0"/>
      <dgm:spPr/>
      <dgm:t>
        <a:bodyPr/>
        <a:lstStyle/>
        <a:p>
          <a:r>
            <a:rPr lang="de-DE" dirty="0">
              <a:latin typeface="Aptos Display" panose="020F0302020204030204"/>
            </a:rPr>
            <a:t>Ziel</a:t>
          </a:r>
          <a:endParaRPr lang="de-DE" dirty="0"/>
        </a:p>
      </dgm:t>
    </dgm:pt>
    <dgm:pt modelId="{F5E7730A-D5F3-4222-B9DA-A536BFE36840}" type="parTrans" cxnId="{D5F24BE3-2B11-4EF3-ACC2-5CC4F0608A47}">
      <dgm:prSet/>
      <dgm:spPr/>
      <dgm:t>
        <a:bodyPr/>
        <a:lstStyle/>
        <a:p>
          <a:endParaRPr lang="de-DE"/>
        </a:p>
      </dgm:t>
    </dgm:pt>
    <dgm:pt modelId="{B787AD14-14DA-43FC-8B6D-04F7827A50EB}" type="sibTrans" cxnId="{D5F24BE3-2B11-4EF3-ACC2-5CC4F0608A47}">
      <dgm:prSet/>
      <dgm:spPr/>
      <dgm:t>
        <a:bodyPr/>
        <a:lstStyle/>
        <a:p>
          <a:endParaRPr lang="de-DE"/>
        </a:p>
      </dgm:t>
    </dgm:pt>
    <dgm:pt modelId="{4A5C9453-3FB6-4ADC-8A17-C3D09B2CE346}">
      <dgm:prSet phldrT="[Text]" phldr="0"/>
      <dgm:spPr/>
      <dgm:t>
        <a:bodyPr/>
        <a:lstStyle/>
        <a:p>
          <a:pPr rtl="0"/>
          <a:r>
            <a:rPr lang="de-DE" dirty="0">
              <a:latin typeface="Calibri"/>
              <a:ea typeface="Calibri"/>
              <a:cs typeface="Calibri"/>
            </a:rPr>
            <a:t>Fehler sollen frühzeitig erkannt werden und vor dem Ausfall behoben werden</a:t>
          </a:r>
          <a:endParaRPr lang="de-DE" dirty="0"/>
        </a:p>
      </dgm:t>
    </dgm:pt>
    <dgm:pt modelId="{72955588-BAC3-4D79-A077-6DCED60F7D19}" type="parTrans" cxnId="{84D970DB-E52A-4546-897E-0D0E60D5EE6D}">
      <dgm:prSet/>
      <dgm:spPr/>
      <dgm:t>
        <a:bodyPr/>
        <a:lstStyle/>
        <a:p>
          <a:endParaRPr lang="de-DE"/>
        </a:p>
      </dgm:t>
    </dgm:pt>
    <dgm:pt modelId="{BDB1F929-4F1A-4406-8D41-20E0D1AD3242}" type="sibTrans" cxnId="{84D970DB-E52A-4546-897E-0D0E60D5EE6D}">
      <dgm:prSet/>
      <dgm:spPr/>
      <dgm:t>
        <a:bodyPr/>
        <a:lstStyle/>
        <a:p>
          <a:endParaRPr lang="de-DE"/>
        </a:p>
      </dgm:t>
    </dgm:pt>
    <dgm:pt modelId="{803DDF90-8922-46AC-AA81-6948FF95A201}">
      <dgm:prSet phldrT="[Text]" phldr="0"/>
      <dgm:spPr/>
      <dgm:t>
        <a:bodyPr/>
        <a:lstStyle/>
        <a:p>
          <a:r>
            <a:rPr lang="de-DE" dirty="0">
              <a:latin typeface="Aptos Display" panose="020F0302020204030204"/>
            </a:rPr>
            <a:t>Vorgehen</a:t>
          </a:r>
          <a:endParaRPr lang="de-DE" dirty="0"/>
        </a:p>
      </dgm:t>
    </dgm:pt>
    <dgm:pt modelId="{03E5C8C5-D7C5-41DB-A39B-0FFFB530FBF3}" type="parTrans" cxnId="{86BC8AAE-D3A2-4DD7-8616-EA9C20D9CBAA}">
      <dgm:prSet/>
      <dgm:spPr/>
      <dgm:t>
        <a:bodyPr/>
        <a:lstStyle/>
        <a:p>
          <a:endParaRPr lang="de-DE"/>
        </a:p>
      </dgm:t>
    </dgm:pt>
    <dgm:pt modelId="{9F7B788B-3E61-4316-8E1C-75EB04CF59A4}" type="sibTrans" cxnId="{86BC8AAE-D3A2-4DD7-8616-EA9C20D9CBAA}">
      <dgm:prSet/>
      <dgm:spPr/>
      <dgm:t>
        <a:bodyPr/>
        <a:lstStyle/>
        <a:p>
          <a:endParaRPr lang="de-DE"/>
        </a:p>
      </dgm:t>
    </dgm:pt>
    <dgm:pt modelId="{1CB91D5B-C7BA-4280-9762-DBB0C15C36DC}">
      <dgm:prSet phldrT="[Text]" phldr="0"/>
      <dgm:spPr/>
      <dgm:t>
        <a:bodyPr/>
        <a:lstStyle/>
        <a:p>
          <a:pPr rtl="0"/>
          <a:r>
            <a:rPr lang="de-DE" dirty="0">
              <a:latin typeface="Calibri"/>
              <a:ea typeface="Calibri"/>
              <a:cs typeface="Calibri"/>
            </a:rPr>
            <a:t>Verwendung von ML und datengetriebenen Analyseverfahren</a:t>
          </a:r>
          <a:endParaRPr lang="de-DE" dirty="0"/>
        </a:p>
      </dgm:t>
    </dgm:pt>
    <dgm:pt modelId="{BBEBAA64-92AE-47E0-95E4-9D0EC3E2F2C4}" type="parTrans" cxnId="{978C2D97-8653-4FFA-8CAF-A29EFFBBA05E}">
      <dgm:prSet/>
      <dgm:spPr/>
      <dgm:t>
        <a:bodyPr/>
        <a:lstStyle/>
        <a:p>
          <a:endParaRPr lang="de-DE"/>
        </a:p>
      </dgm:t>
    </dgm:pt>
    <dgm:pt modelId="{BD03823F-064F-4A71-9F5E-EE2C579BC172}" type="sibTrans" cxnId="{978C2D97-8653-4FFA-8CAF-A29EFFBBA05E}">
      <dgm:prSet/>
      <dgm:spPr/>
      <dgm:t>
        <a:bodyPr/>
        <a:lstStyle/>
        <a:p>
          <a:endParaRPr lang="de-DE"/>
        </a:p>
      </dgm:t>
    </dgm:pt>
    <dgm:pt modelId="{5DCBD734-BBD3-4B79-8B9A-7FBFF4C35798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de-DE" dirty="0">
              <a:latin typeface="Calibri"/>
              <a:ea typeface="Calibri"/>
              <a:cs typeface="Calibri"/>
            </a:rPr>
            <a:t>Vernetzte Maschinen 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938CD964-CA17-4904-A2AD-048995A7D7A7}" type="parTrans" cxnId="{8B38BD9F-E36C-4F00-9793-C81812BA8203}">
      <dgm:prSet/>
      <dgm:spPr/>
    </dgm:pt>
    <dgm:pt modelId="{1DC25E89-C361-44D4-85B8-3A729C558D41}" type="sibTrans" cxnId="{8B38BD9F-E36C-4F00-9793-C81812BA8203}">
      <dgm:prSet/>
      <dgm:spPr/>
    </dgm:pt>
    <dgm:pt modelId="{3E1A431E-9DB8-475E-A4EA-0B4454624154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de-DE" dirty="0">
              <a:latin typeface="Calibri"/>
              <a:ea typeface="Calibri"/>
              <a:cs typeface="Calibri"/>
            </a:rPr>
            <a:t>kontinuierliche Datenerhebung über Sensoren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EDF74BD7-18CD-45E2-94A8-08892CAE0DC3}" type="parTrans" cxnId="{0CBC06CA-2FC2-4528-95D5-EC6668ECF8FC}">
      <dgm:prSet/>
      <dgm:spPr/>
    </dgm:pt>
    <dgm:pt modelId="{9E763CC3-3FCF-4D78-A8C9-4B39EEDAC22E}" type="sibTrans" cxnId="{0CBC06CA-2FC2-4528-95D5-EC6668ECF8FC}">
      <dgm:prSet/>
      <dgm:spPr/>
    </dgm:pt>
    <dgm:pt modelId="{CE7FB6EF-102A-44CB-BFD1-268D8B81D675}">
      <dgm:prSet phldr="0"/>
      <dgm:spPr/>
      <dgm:t>
        <a:bodyPr/>
        <a:lstStyle/>
        <a:p>
          <a:pPr rtl="0"/>
          <a:r>
            <a:rPr lang="de-DE" dirty="0">
              <a:latin typeface="Calibri"/>
              <a:ea typeface="Calibri"/>
              <a:cs typeface="Calibri"/>
            </a:rPr>
            <a:t>Genauen Fehler ermitteln um bestmöglich vorbereitet zu sein</a:t>
          </a:r>
        </a:p>
      </dgm:t>
    </dgm:pt>
    <dgm:pt modelId="{6E648BC6-11B9-4DCA-8C3C-1CF228386EC0}" type="parTrans" cxnId="{268F1C35-6B37-451A-80EB-A5A96688092A}">
      <dgm:prSet/>
      <dgm:spPr/>
    </dgm:pt>
    <dgm:pt modelId="{1EE0307F-0638-4F4C-A35F-4D435F49F54B}" type="sibTrans" cxnId="{268F1C35-6B37-451A-80EB-A5A96688092A}">
      <dgm:prSet/>
      <dgm:spPr/>
    </dgm:pt>
    <dgm:pt modelId="{094E431E-281E-4FD5-BE53-CF66FCB67D70}">
      <dgm:prSet phldr="0"/>
      <dgm:spPr/>
      <dgm:t>
        <a:bodyPr/>
        <a:lstStyle/>
        <a:p>
          <a:pPr rtl="0"/>
          <a:r>
            <a:rPr lang="de-DE" dirty="0">
              <a:latin typeface="Calibri"/>
              <a:ea typeface="Calibri"/>
              <a:cs typeface="Calibri"/>
            </a:rPr>
            <a:t>CHRISP – ML(Q)</a:t>
          </a:r>
          <a:br>
            <a:rPr lang="de-DE" dirty="0">
              <a:latin typeface="Calibri"/>
              <a:ea typeface="Calibri"/>
              <a:cs typeface="Calibri"/>
            </a:rPr>
          </a:br>
          <a:r>
            <a:rPr lang="de-DE" dirty="0">
              <a:latin typeface="Calibri"/>
              <a:ea typeface="Calibri"/>
              <a:cs typeface="Calibri"/>
            </a:rPr>
            <a:t>ohne Monitoring und Maintenance</a:t>
          </a:r>
        </a:p>
      </dgm:t>
    </dgm:pt>
    <dgm:pt modelId="{D810202D-ED0D-4B7F-8866-11CB7C1FFA1E}" type="parTrans" cxnId="{AD3932BA-9A8D-465A-BF45-B247EAEB3A6D}">
      <dgm:prSet/>
      <dgm:spPr/>
    </dgm:pt>
    <dgm:pt modelId="{BCD00E41-6552-44CD-943F-8219960F8BC8}" type="sibTrans" cxnId="{AD3932BA-9A8D-465A-BF45-B247EAEB3A6D}">
      <dgm:prSet/>
      <dgm:spPr/>
    </dgm:pt>
    <dgm:pt modelId="{3C95D608-3180-49DB-A98F-B5C836EFCC0B}">
      <dgm:prSet phldr="0"/>
      <dgm:spPr/>
      <dgm:t>
        <a:bodyPr/>
        <a:lstStyle/>
        <a:p>
          <a:pPr algn="l">
            <a:lnSpc>
              <a:spcPct val="90000"/>
            </a:lnSpc>
          </a:pPr>
          <a:endParaRPr lang="de-DE" dirty="0">
            <a:latin typeface="Calibri"/>
            <a:ea typeface="Calibri"/>
            <a:cs typeface="Calibri"/>
          </a:endParaRPr>
        </a:p>
      </dgm:t>
    </dgm:pt>
    <dgm:pt modelId="{9CBB2D9F-369A-4AD5-9519-678D8D24459E}" type="parTrans" cxnId="{8C91BEA0-A640-447A-AB46-89E8E3FC6AC7}">
      <dgm:prSet/>
      <dgm:spPr/>
    </dgm:pt>
    <dgm:pt modelId="{4189F6E9-7BDD-44BA-9324-F7D18734783E}" type="sibTrans" cxnId="{8C91BEA0-A640-447A-AB46-89E8E3FC6AC7}">
      <dgm:prSet/>
      <dgm:spPr/>
    </dgm:pt>
    <dgm:pt modelId="{9220CA56-252B-47FA-ABCB-60F1308DF7CF}">
      <dgm:prSet phldr="0"/>
      <dgm:spPr/>
      <dgm:t>
        <a:bodyPr/>
        <a:lstStyle/>
        <a:p>
          <a:pPr algn="l">
            <a:lnSpc>
              <a:spcPct val="90000"/>
            </a:lnSpc>
          </a:pPr>
          <a:endParaRPr lang="de-DE" dirty="0">
            <a:latin typeface="Calibri"/>
            <a:ea typeface="Calibri"/>
            <a:cs typeface="Calibri"/>
          </a:endParaRPr>
        </a:p>
      </dgm:t>
    </dgm:pt>
    <dgm:pt modelId="{90E3ABFD-718E-41F0-AC31-AC473FDD3C41}" type="parTrans" cxnId="{05D03625-BE23-4272-93CF-587E7F79E5AC}">
      <dgm:prSet/>
      <dgm:spPr/>
    </dgm:pt>
    <dgm:pt modelId="{B831CDF1-A838-430D-A02A-F19DF65B31BD}" type="sibTrans" cxnId="{05D03625-BE23-4272-93CF-587E7F79E5AC}">
      <dgm:prSet/>
      <dgm:spPr/>
    </dgm:pt>
    <dgm:pt modelId="{A773D170-00ED-4395-8F65-0519FE05B232}">
      <dgm:prSet phldr="0"/>
      <dgm:spPr/>
      <dgm:t>
        <a:bodyPr/>
        <a:lstStyle/>
        <a:p>
          <a:endParaRPr lang="de-DE" dirty="0">
            <a:latin typeface="Calibri"/>
            <a:ea typeface="Calibri"/>
            <a:cs typeface="Calibri"/>
          </a:endParaRPr>
        </a:p>
      </dgm:t>
    </dgm:pt>
    <dgm:pt modelId="{EBD2E302-B29E-4BD0-973C-B0365667EA96}" type="parTrans" cxnId="{BAF1320D-0CDA-4220-9AC1-58734DCAD13F}">
      <dgm:prSet/>
      <dgm:spPr/>
    </dgm:pt>
    <dgm:pt modelId="{8AEBDCA0-12FD-423D-862C-33C287627DD8}" type="sibTrans" cxnId="{BAF1320D-0CDA-4220-9AC1-58734DCAD13F}">
      <dgm:prSet/>
      <dgm:spPr/>
    </dgm:pt>
    <dgm:pt modelId="{DA95B620-50DC-4B9B-86EC-86C08679002D}">
      <dgm:prSet phldr="0"/>
      <dgm:spPr/>
      <dgm:t>
        <a:bodyPr/>
        <a:lstStyle/>
        <a:p>
          <a:endParaRPr lang="de-DE" dirty="0">
            <a:latin typeface="Calibri"/>
            <a:ea typeface="Calibri"/>
            <a:cs typeface="Calibri"/>
          </a:endParaRPr>
        </a:p>
      </dgm:t>
    </dgm:pt>
    <dgm:pt modelId="{3C8A11F3-2C4B-4C22-929E-04DAE914973B}" type="parTrans" cxnId="{B2119954-B819-44C3-9BFB-E253DFDFCB6F}">
      <dgm:prSet/>
      <dgm:spPr/>
    </dgm:pt>
    <dgm:pt modelId="{1F904593-9C54-4D4D-9D02-6391BC9B1AD4}" type="sibTrans" cxnId="{B2119954-B819-44C3-9BFB-E253DFDFCB6F}">
      <dgm:prSet/>
      <dgm:spPr/>
    </dgm:pt>
    <dgm:pt modelId="{D86E4113-EE42-4B2B-A40B-37A76E673573}" type="pres">
      <dgm:prSet presAssocID="{0B5F8C81-E13C-4BD8-A76B-7A326D046288}" presName="Name0" presStyleCnt="0">
        <dgm:presLayoutVars>
          <dgm:dir/>
          <dgm:animLvl val="lvl"/>
          <dgm:resizeHandles val="exact"/>
        </dgm:presLayoutVars>
      </dgm:prSet>
      <dgm:spPr/>
    </dgm:pt>
    <dgm:pt modelId="{99E2EEA8-F49A-4E7A-A0C4-1A6EDD670979}" type="pres">
      <dgm:prSet presAssocID="{0B5F8C81-E13C-4BD8-A76B-7A326D046288}" presName="tSp" presStyleCnt="0"/>
      <dgm:spPr/>
    </dgm:pt>
    <dgm:pt modelId="{960D4965-8723-4112-BA80-867E10E3E66E}" type="pres">
      <dgm:prSet presAssocID="{0B5F8C81-E13C-4BD8-A76B-7A326D046288}" presName="bSp" presStyleCnt="0"/>
      <dgm:spPr/>
    </dgm:pt>
    <dgm:pt modelId="{F1DAC2D8-8EA0-4279-B64A-CEA6E8C63E4C}" type="pres">
      <dgm:prSet presAssocID="{0B5F8C81-E13C-4BD8-A76B-7A326D046288}" presName="process" presStyleCnt="0"/>
      <dgm:spPr/>
    </dgm:pt>
    <dgm:pt modelId="{8A5DFA2C-ACF7-4928-843C-1CF023AE766F}" type="pres">
      <dgm:prSet presAssocID="{1940A59C-6A8E-49C8-ABEA-153BC6684B28}" presName="composite1" presStyleCnt="0"/>
      <dgm:spPr/>
    </dgm:pt>
    <dgm:pt modelId="{FA471C46-FC27-4D3D-BD72-4A20766A9D48}" type="pres">
      <dgm:prSet presAssocID="{1940A59C-6A8E-49C8-ABEA-153BC6684B28}" presName="dummyNode1" presStyleLbl="node1" presStyleIdx="0" presStyleCnt="3"/>
      <dgm:spPr/>
    </dgm:pt>
    <dgm:pt modelId="{4A24DCA2-40D9-4C96-B6DE-B2BC90568250}" type="pres">
      <dgm:prSet presAssocID="{1940A59C-6A8E-49C8-ABEA-153BC6684B28}" presName="childNode1" presStyleLbl="bgAcc1" presStyleIdx="0" presStyleCnt="3">
        <dgm:presLayoutVars>
          <dgm:bulletEnabled val="1"/>
        </dgm:presLayoutVars>
      </dgm:prSet>
      <dgm:spPr/>
    </dgm:pt>
    <dgm:pt modelId="{4A9B1ED9-C57E-41B1-882F-7942921ED8F2}" type="pres">
      <dgm:prSet presAssocID="{1940A59C-6A8E-49C8-ABEA-153BC6684B28}" presName="childNode1tx" presStyleLbl="bgAcc1" presStyleIdx="0" presStyleCnt="3">
        <dgm:presLayoutVars>
          <dgm:bulletEnabled val="1"/>
        </dgm:presLayoutVars>
      </dgm:prSet>
      <dgm:spPr/>
    </dgm:pt>
    <dgm:pt modelId="{44636CC2-A5FF-4246-BA66-B7C69D7944E7}" type="pres">
      <dgm:prSet presAssocID="{1940A59C-6A8E-49C8-ABEA-153BC6684B2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48DB2300-374A-4B2B-B258-B2254100B100}" type="pres">
      <dgm:prSet presAssocID="{1940A59C-6A8E-49C8-ABEA-153BC6684B28}" presName="connSite1" presStyleCnt="0"/>
      <dgm:spPr/>
    </dgm:pt>
    <dgm:pt modelId="{5319AD6B-296B-4B57-B3E8-E2D4819BF03A}" type="pres">
      <dgm:prSet presAssocID="{8A4790C3-88FE-47B9-B061-4CDEDA13A1DE}" presName="Name9" presStyleLbl="sibTrans2D1" presStyleIdx="0" presStyleCnt="2"/>
      <dgm:spPr/>
    </dgm:pt>
    <dgm:pt modelId="{A6BC75FF-F510-415D-A9AF-B5A88E674812}" type="pres">
      <dgm:prSet presAssocID="{BC6A7AFB-ADDC-406F-9DB7-0F5C0438DF58}" presName="composite2" presStyleCnt="0"/>
      <dgm:spPr/>
    </dgm:pt>
    <dgm:pt modelId="{1FA6DC1D-E9C2-482E-AF40-D175A32EEEE0}" type="pres">
      <dgm:prSet presAssocID="{BC6A7AFB-ADDC-406F-9DB7-0F5C0438DF58}" presName="dummyNode2" presStyleLbl="node1" presStyleIdx="0" presStyleCnt="3"/>
      <dgm:spPr/>
    </dgm:pt>
    <dgm:pt modelId="{052E9ED9-426B-47F7-9CCB-EB072B4E0954}" type="pres">
      <dgm:prSet presAssocID="{BC6A7AFB-ADDC-406F-9DB7-0F5C0438DF58}" presName="childNode2" presStyleLbl="bgAcc1" presStyleIdx="1" presStyleCnt="3">
        <dgm:presLayoutVars>
          <dgm:bulletEnabled val="1"/>
        </dgm:presLayoutVars>
      </dgm:prSet>
      <dgm:spPr/>
    </dgm:pt>
    <dgm:pt modelId="{E5C96B93-4369-47E1-9428-63C5B985DCF4}" type="pres">
      <dgm:prSet presAssocID="{BC6A7AFB-ADDC-406F-9DB7-0F5C0438DF58}" presName="childNode2tx" presStyleLbl="bgAcc1" presStyleIdx="1" presStyleCnt="3">
        <dgm:presLayoutVars>
          <dgm:bulletEnabled val="1"/>
        </dgm:presLayoutVars>
      </dgm:prSet>
      <dgm:spPr/>
    </dgm:pt>
    <dgm:pt modelId="{0D029E97-1BCC-40B6-B63C-AC12A83D44FF}" type="pres">
      <dgm:prSet presAssocID="{BC6A7AFB-ADDC-406F-9DB7-0F5C0438DF58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FFAFEFD2-04A2-45BC-8632-DA749AD09F97}" type="pres">
      <dgm:prSet presAssocID="{BC6A7AFB-ADDC-406F-9DB7-0F5C0438DF58}" presName="connSite2" presStyleCnt="0"/>
      <dgm:spPr/>
    </dgm:pt>
    <dgm:pt modelId="{7C32BBF1-E77D-40B0-9215-E4F794F3AE14}" type="pres">
      <dgm:prSet presAssocID="{B787AD14-14DA-43FC-8B6D-04F7827A50EB}" presName="Name18" presStyleLbl="sibTrans2D1" presStyleIdx="1" presStyleCnt="2"/>
      <dgm:spPr/>
    </dgm:pt>
    <dgm:pt modelId="{5FBC6457-3CAB-4853-A594-A8DAA7C2CB3A}" type="pres">
      <dgm:prSet presAssocID="{803DDF90-8922-46AC-AA81-6948FF95A201}" presName="composite1" presStyleCnt="0"/>
      <dgm:spPr/>
    </dgm:pt>
    <dgm:pt modelId="{6B8F1A09-0043-44DE-B5CE-768C6FAA7F1B}" type="pres">
      <dgm:prSet presAssocID="{803DDF90-8922-46AC-AA81-6948FF95A201}" presName="dummyNode1" presStyleLbl="node1" presStyleIdx="1" presStyleCnt="3"/>
      <dgm:spPr/>
    </dgm:pt>
    <dgm:pt modelId="{B409337C-ED3F-488A-B326-66ABE3654CA6}" type="pres">
      <dgm:prSet presAssocID="{803DDF90-8922-46AC-AA81-6948FF95A201}" presName="childNode1" presStyleLbl="bgAcc1" presStyleIdx="2" presStyleCnt="3">
        <dgm:presLayoutVars>
          <dgm:bulletEnabled val="1"/>
        </dgm:presLayoutVars>
      </dgm:prSet>
      <dgm:spPr/>
    </dgm:pt>
    <dgm:pt modelId="{12CBE1E2-343C-4123-A484-B24ADE0CC6D7}" type="pres">
      <dgm:prSet presAssocID="{803DDF90-8922-46AC-AA81-6948FF95A201}" presName="childNode1tx" presStyleLbl="bgAcc1" presStyleIdx="2" presStyleCnt="3">
        <dgm:presLayoutVars>
          <dgm:bulletEnabled val="1"/>
        </dgm:presLayoutVars>
      </dgm:prSet>
      <dgm:spPr/>
    </dgm:pt>
    <dgm:pt modelId="{06ACD5C8-76E9-4CCA-92A4-8407362AA414}" type="pres">
      <dgm:prSet presAssocID="{803DDF90-8922-46AC-AA81-6948FF95A201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C5525C0-39D1-4B5E-9B11-18B97E41702C}" type="pres">
      <dgm:prSet presAssocID="{803DDF90-8922-46AC-AA81-6948FF95A201}" presName="connSite1" presStyleCnt="0"/>
      <dgm:spPr/>
    </dgm:pt>
  </dgm:ptLst>
  <dgm:cxnLst>
    <dgm:cxn modelId="{C2E52506-FC9E-4BB0-9822-F35632DEB7B6}" type="presOf" srcId="{3E1A431E-9DB8-475E-A4EA-0B4454624154}" destId="{4A9B1ED9-C57E-41B1-882F-7942921ED8F2}" srcOrd="1" destOrd="2" presId="urn:microsoft.com/office/officeart/2005/8/layout/hProcess4"/>
    <dgm:cxn modelId="{043D3108-103D-4419-98B4-D4ED15FFF12F}" type="presOf" srcId="{A773D170-00ED-4395-8F65-0519FE05B232}" destId="{E5C96B93-4369-47E1-9428-63C5B985DCF4}" srcOrd="1" destOrd="1" presId="urn:microsoft.com/office/officeart/2005/8/layout/hProcess4"/>
    <dgm:cxn modelId="{BAF1320D-0CDA-4220-9AC1-58734DCAD13F}" srcId="{BC6A7AFB-ADDC-406F-9DB7-0F5C0438DF58}" destId="{A773D170-00ED-4395-8F65-0519FE05B232}" srcOrd="1" destOrd="0" parTransId="{EBD2E302-B29E-4BD0-973C-B0365667EA96}" sibTransId="{8AEBDCA0-12FD-423D-862C-33C287627DD8}"/>
    <dgm:cxn modelId="{E394530D-F6A6-4251-AF5D-8FD25CC38064}" type="presOf" srcId="{B787AD14-14DA-43FC-8B6D-04F7827A50EB}" destId="{7C32BBF1-E77D-40B0-9215-E4F794F3AE14}" srcOrd="0" destOrd="0" presId="urn:microsoft.com/office/officeart/2005/8/layout/hProcess4"/>
    <dgm:cxn modelId="{E64AFF0F-87F4-48E1-8657-34639D450065}" type="presOf" srcId="{4A5C9453-3FB6-4ADC-8A17-C3D09B2CE346}" destId="{E5C96B93-4369-47E1-9428-63C5B985DCF4}" srcOrd="1" destOrd="0" presId="urn:microsoft.com/office/officeart/2005/8/layout/hProcess4"/>
    <dgm:cxn modelId="{2956B51C-1265-49E8-994A-79A112D199F5}" type="presOf" srcId="{1CB91D5B-C7BA-4280-9762-DBB0C15C36DC}" destId="{B409337C-ED3F-488A-B326-66ABE3654CA6}" srcOrd="0" destOrd="0" presId="urn:microsoft.com/office/officeart/2005/8/layout/hProcess4"/>
    <dgm:cxn modelId="{2920591D-36B0-4EE9-9AE7-185E9354D67B}" type="presOf" srcId="{DA95B620-50DC-4B9B-86EC-86C08679002D}" destId="{12CBE1E2-343C-4123-A484-B24ADE0CC6D7}" srcOrd="1" destOrd="1" presId="urn:microsoft.com/office/officeart/2005/8/layout/hProcess4"/>
    <dgm:cxn modelId="{51BF4022-E918-4BAF-AAC4-4C6FD0EBF7E6}" type="presOf" srcId="{3C95D608-3180-49DB-A98F-B5C836EFCC0B}" destId="{4A9B1ED9-C57E-41B1-882F-7942921ED8F2}" srcOrd="1" destOrd="1" presId="urn:microsoft.com/office/officeart/2005/8/layout/hProcess4"/>
    <dgm:cxn modelId="{05D03625-BE23-4272-93CF-587E7F79E5AC}" srcId="{1940A59C-6A8E-49C8-ABEA-153BC6684B28}" destId="{9220CA56-252B-47FA-ABCB-60F1308DF7CF}" srcOrd="3" destOrd="0" parTransId="{90E3ABFD-718E-41F0-AC31-AC473FDD3C41}" sibTransId="{B831CDF1-A838-430D-A02A-F19DF65B31BD}"/>
    <dgm:cxn modelId="{46C0B125-BF4B-43B0-9159-CFF69F870DE0}" srcId="{1940A59C-6A8E-49C8-ABEA-153BC6684B28}" destId="{D203DA68-FA68-4A25-B3AE-E0094ADD5F1F}" srcOrd="4" destOrd="0" parTransId="{E57A8B91-AB1E-47C1-99AE-AEE6C41A31E4}" sibTransId="{0A6AC8F7-9F50-4E07-BCE6-86B7CDBFD09E}"/>
    <dgm:cxn modelId="{5655D925-F1CB-4F98-A835-6C5A3EF98F59}" type="presOf" srcId="{3C95D608-3180-49DB-A98F-B5C836EFCC0B}" destId="{4A24DCA2-40D9-4C96-B6DE-B2BC90568250}" srcOrd="0" destOrd="1" presId="urn:microsoft.com/office/officeart/2005/8/layout/hProcess4"/>
    <dgm:cxn modelId="{268F1C35-6B37-451A-80EB-A5A96688092A}" srcId="{BC6A7AFB-ADDC-406F-9DB7-0F5C0438DF58}" destId="{CE7FB6EF-102A-44CB-BFD1-268D8B81D675}" srcOrd="2" destOrd="0" parTransId="{6E648BC6-11B9-4DCA-8C3C-1CF228386EC0}" sibTransId="{1EE0307F-0638-4F4C-A35F-4D435F49F54B}"/>
    <dgm:cxn modelId="{065D903F-E7CA-45C9-9C1D-8849FF34C58D}" srcId="{0B5F8C81-E13C-4BD8-A76B-7A326D046288}" destId="{1940A59C-6A8E-49C8-ABEA-153BC6684B28}" srcOrd="0" destOrd="0" parTransId="{4DD6E784-13DF-407B-8097-8AB265934848}" sibTransId="{8A4790C3-88FE-47B9-B061-4CDEDA13A1DE}"/>
    <dgm:cxn modelId="{C69A855D-0CBA-44A4-A519-6D00A213658C}" type="presOf" srcId="{5DCBD734-BBD3-4B79-8B9A-7FBFF4C35798}" destId="{4A24DCA2-40D9-4C96-B6DE-B2BC90568250}" srcOrd="0" destOrd="0" presId="urn:microsoft.com/office/officeart/2005/8/layout/hProcess4"/>
    <dgm:cxn modelId="{862FD564-7606-4903-8F11-35A84A72AE0C}" type="presOf" srcId="{9220CA56-252B-47FA-ABCB-60F1308DF7CF}" destId="{4A9B1ED9-C57E-41B1-882F-7942921ED8F2}" srcOrd="1" destOrd="3" presId="urn:microsoft.com/office/officeart/2005/8/layout/hProcess4"/>
    <dgm:cxn modelId="{7460C845-373D-4915-AD46-8B63E8FD6CC2}" type="presOf" srcId="{CE7FB6EF-102A-44CB-BFD1-268D8B81D675}" destId="{E5C96B93-4369-47E1-9428-63C5B985DCF4}" srcOrd="1" destOrd="2" presId="urn:microsoft.com/office/officeart/2005/8/layout/hProcess4"/>
    <dgm:cxn modelId="{06D50746-B4C6-4748-96FA-5B6EFBB9CE03}" type="presOf" srcId="{094E431E-281E-4FD5-BE53-CF66FCB67D70}" destId="{12CBE1E2-343C-4123-A484-B24ADE0CC6D7}" srcOrd="1" destOrd="2" presId="urn:microsoft.com/office/officeart/2005/8/layout/hProcess4"/>
    <dgm:cxn modelId="{05860E54-E5DB-4F7C-B92E-AF2E51DE2683}" type="presOf" srcId="{4A5C9453-3FB6-4ADC-8A17-C3D09B2CE346}" destId="{052E9ED9-426B-47F7-9CCB-EB072B4E0954}" srcOrd="0" destOrd="0" presId="urn:microsoft.com/office/officeart/2005/8/layout/hProcess4"/>
    <dgm:cxn modelId="{B2119954-B819-44C3-9BFB-E253DFDFCB6F}" srcId="{803DDF90-8922-46AC-AA81-6948FF95A201}" destId="{DA95B620-50DC-4B9B-86EC-86C08679002D}" srcOrd="1" destOrd="0" parTransId="{3C8A11F3-2C4B-4C22-929E-04DAE914973B}" sibTransId="{1F904593-9C54-4D4D-9D02-6391BC9B1AD4}"/>
    <dgm:cxn modelId="{356E8D7D-E811-45CB-9FCB-692E8B1C84E7}" type="presOf" srcId="{094E431E-281E-4FD5-BE53-CF66FCB67D70}" destId="{B409337C-ED3F-488A-B326-66ABE3654CA6}" srcOrd="0" destOrd="2" presId="urn:microsoft.com/office/officeart/2005/8/layout/hProcess4"/>
    <dgm:cxn modelId="{7F6C0D83-C323-4204-90DC-3357D63D4E5E}" type="presOf" srcId="{D203DA68-FA68-4A25-B3AE-E0094ADD5F1F}" destId="{4A24DCA2-40D9-4C96-B6DE-B2BC90568250}" srcOrd="0" destOrd="4" presId="urn:microsoft.com/office/officeart/2005/8/layout/hProcess4"/>
    <dgm:cxn modelId="{7F5C348D-080A-4AFE-A4C3-B62A2CA04B68}" type="presOf" srcId="{5DCBD734-BBD3-4B79-8B9A-7FBFF4C35798}" destId="{4A9B1ED9-C57E-41B1-882F-7942921ED8F2}" srcOrd="1" destOrd="0" presId="urn:microsoft.com/office/officeart/2005/8/layout/hProcess4"/>
    <dgm:cxn modelId="{5D5E0792-72B2-463F-A059-6B0B33BD55D8}" type="presOf" srcId="{803DDF90-8922-46AC-AA81-6948FF95A201}" destId="{06ACD5C8-76E9-4CCA-92A4-8407362AA414}" srcOrd="0" destOrd="0" presId="urn:microsoft.com/office/officeart/2005/8/layout/hProcess4"/>
    <dgm:cxn modelId="{978C2D97-8653-4FFA-8CAF-A29EFFBBA05E}" srcId="{803DDF90-8922-46AC-AA81-6948FF95A201}" destId="{1CB91D5B-C7BA-4280-9762-DBB0C15C36DC}" srcOrd="0" destOrd="0" parTransId="{BBEBAA64-92AE-47E0-95E4-9D0EC3E2F2C4}" sibTransId="{BD03823F-064F-4A71-9F5E-EE2C579BC172}"/>
    <dgm:cxn modelId="{05187F97-FF36-43B4-891B-D4EB210A98AA}" type="presOf" srcId="{BC6A7AFB-ADDC-406F-9DB7-0F5C0438DF58}" destId="{0D029E97-1BCC-40B6-B63C-AC12A83D44FF}" srcOrd="0" destOrd="0" presId="urn:microsoft.com/office/officeart/2005/8/layout/hProcess4"/>
    <dgm:cxn modelId="{8B38BD9F-E36C-4F00-9793-C81812BA8203}" srcId="{1940A59C-6A8E-49C8-ABEA-153BC6684B28}" destId="{5DCBD734-BBD3-4B79-8B9A-7FBFF4C35798}" srcOrd="0" destOrd="0" parTransId="{938CD964-CA17-4904-A2AD-048995A7D7A7}" sibTransId="{1DC25E89-C361-44D4-85B8-3A729C558D41}"/>
    <dgm:cxn modelId="{8C91BEA0-A640-447A-AB46-89E8E3FC6AC7}" srcId="{1940A59C-6A8E-49C8-ABEA-153BC6684B28}" destId="{3C95D608-3180-49DB-A98F-B5C836EFCC0B}" srcOrd="1" destOrd="0" parTransId="{9CBB2D9F-369A-4AD5-9519-678D8D24459E}" sibTransId="{4189F6E9-7BDD-44BA-9324-F7D18734783E}"/>
    <dgm:cxn modelId="{871E14A1-164F-43CD-B852-278A4AFE6C1B}" type="presOf" srcId="{8A4790C3-88FE-47B9-B061-4CDEDA13A1DE}" destId="{5319AD6B-296B-4B57-B3E8-E2D4819BF03A}" srcOrd="0" destOrd="0" presId="urn:microsoft.com/office/officeart/2005/8/layout/hProcess4"/>
    <dgm:cxn modelId="{86BC8AAE-D3A2-4DD7-8616-EA9C20D9CBAA}" srcId="{0B5F8C81-E13C-4BD8-A76B-7A326D046288}" destId="{803DDF90-8922-46AC-AA81-6948FF95A201}" srcOrd="2" destOrd="0" parTransId="{03E5C8C5-D7C5-41DB-A39B-0FFFB530FBF3}" sibTransId="{9F7B788B-3E61-4316-8E1C-75EB04CF59A4}"/>
    <dgm:cxn modelId="{BC8C7AB7-5E88-4C8D-9D22-3F09A6DCC6E6}" type="presOf" srcId="{3E1A431E-9DB8-475E-A4EA-0B4454624154}" destId="{4A24DCA2-40D9-4C96-B6DE-B2BC90568250}" srcOrd="0" destOrd="2" presId="urn:microsoft.com/office/officeart/2005/8/layout/hProcess4"/>
    <dgm:cxn modelId="{729461B8-6338-4D11-A0A0-8834DF2EF211}" type="presOf" srcId="{0B5F8C81-E13C-4BD8-A76B-7A326D046288}" destId="{D86E4113-EE42-4B2B-A40B-37A76E673573}" srcOrd="0" destOrd="0" presId="urn:microsoft.com/office/officeart/2005/8/layout/hProcess4"/>
    <dgm:cxn modelId="{AD3932BA-9A8D-465A-BF45-B247EAEB3A6D}" srcId="{803DDF90-8922-46AC-AA81-6948FF95A201}" destId="{094E431E-281E-4FD5-BE53-CF66FCB67D70}" srcOrd="2" destOrd="0" parTransId="{D810202D-ED0D-4B7F-8866-11CB7C1FFA1E}" sibTransId="{BCD00E41-6552-44CD-943F-8219960F8BC8}"/>
    <dgm:cxn modelId="{0CBC06CA-2FC2-4528-95D5-EC6668ECF8FC}" srcId="{1940A59C-6A8E-49C8-ABEA-153BC6684B28}" destId="{3E1A431E-9DB8-475E-A4EA-0B4454624154}" srcOrd="2" destOrd="0" parTransId="{EDF74BD7-18CD-45E2-94A8-08892CAE0DC3}" sibTransId="{9E763CC3-3FCF-4D78-A8C9-4B39EEDAC22E}"/>
    <dgm:cxn modelId="{E27961CC-C916-4E1A-BB9B-731B0D13AB74}" type="presOf" srcId="{A773D170-00ED-4395-8F65-0519FE05B232}" destId="{052E9ED9-426B-47F7-9CCB-EB072B4E0954}" srcOrd="0" destOrd="1" presId="urn:microsoft.com/office/officeart/2005/8/layout/hProcess4"/>
    <dgm:cxn modelId="{8EE4C6CF-FCD2-49C7-AD6F-FB929CC0F73A}" type="presOf" srcId="{D203DA68-FA68-4A25-B3AE-E0094ADD5F1F}" destId="{4A9B1ED9-C57E-41B1-882F-7942921ED8F2}" srcOrd="1" destOrd="4" presId="urn:microsoft.com/office/officeart/2005/8/layout/hProcess4"/>
    <dgm:cxn modelId="{3FF287D3-A45A-40EF-88A2-5EB1603E45B8}" type="presOf" srcId="{1CB91D5B-C7BA-4280-9762-DBB0C15C36DC}" destId="{12CBE1E2-343C-4123-A484-B24ADE0CC6D7}" srcOrd="1" destOrd="0" presId="urn:microsoft.com/office/officeart/2005/8/layout/hProcess4"/>
    <dgm:cxn modelId="{84D970DB-E52A-4546-897E-0D0E60D5EE6D}" srcId="{BC6A7AFB-ADDC-406F-9DB7-0F5C0438DF58}" destId="{4A5C9453-3FB6-4ADC-8A17-C3D09B2CE346}" srcOrd="0" destOrd="0" parTransId="{72955588-BAC3-4D79-A077-6DCED60F7D19}" sibTransId="{BDB1F929-4F1A-4406-8D41-20E0D1AD3242}"/>
    <dgm:cxn modelId="{B7AE2BDD-7B29-4849-8BAC-3EC8F6E6F095}" type="presOf" srcId="{DA95B620-50DC-4B9B-86EC-86C08679002D}" destId="{B409337C-ED3F-488A-B326-66ABE3654CA6}" srcOrd="0" destOrd="1" presId="urn:microsoft.com/office/officeart/2005/8/layout/hProcess4"/>
    <dgm:cxn modelId="{D5F24BE3-2B11-4EF3-ACC2-5CC4F0608A47}" srcId="{0B5F8C81-E13C-4BD8-A76B-7A326D046288}" destId="{BC6A7AFB-ADDC-406F-9DB7-0F5C0438DF58}" srcOrd="1" destOrd="0" parTransId="{F5E7730A-D5F3-4222-B9DA-A536BFE36840}" sibTransId="{B787AD14-14DA-43FC-8B6D-04F7827A50EB}"/>
    <dgm:cxn modelId="{32DB30E6-4BDA-4CA3-B368-BB482C6E7D38}" type="presOf" srcId="{9220CA56-252B-47FA-ABCB-60F1308DF7CF}" destId="{4A24DCA2-40D9-4C96-B6DE-B2BC90568250}" srcOrd="0" destOrd="3" presId="urn:microsoft.com/office/officeart/2005/8/layout/hProcess4"/>
    <dgm:cxn modelId="{64A8D0EC-3CEC-47EB-BADD-04E93C89C1BF}" type="presOf" srcId="{1940A59C-6A8E-49C8-ABEA-153BC6684B28}" destId="{44636CC2-A5FF-4246-BA66-B7C69D7944E7}" srcOrd="0" destOrd="0" presId="urn:microsoft.com/office/officeart/2005/8/layout/hProcess4"/>
    <dgm:cxn modelId="{A6E71CFD-77A6-4C92-8363-2ED9ADB646B4}" type="presOf" srcId="{CE7FB6EF-102A-44CB-BFD1-268D8B81D675}" destId="{052E9ED9-426B-47F7-9CCB-EB072B4E0954}" srcOrd="0" destOrd="2" presId="urn:microsoft.com/office/officeart/2005/8/layout/hProcess4"/>
    <dgm:cxn modelId="{AE051AE5-FBA4-41FA-A8EB-A5FF2F9840FD}" type="presParOf" srcId="{D86E4113-EE42-4B2B-A40B-37A76E673573}" destId="{99E2EEA8-F49A-4E7A-A0C4-1A6EDD670979}" srcOrd="0" destOrd="0" presId="urn:microsoft.com/office/officeart/2005/8/layout/hProcess4"/>
    <dgm:cxn modelId="{13768DC3-8321-45FE-A788-92FAFBBAAF8A}" type="presParOf" srcId="{D86E4113-EE42-4B2B-A40B-37A76E673573}" destId="{960D4965-8723-4112-BA80-867E10E3E66E}" srcOrd="1" destOrd="0" presId="urn:microsoft.com/office/officeart/2005/8/layout/hProcess4"/>
    <dgm:cxn modelId="{7F8B5387-8313-4504-9AE1-2E40D220122D}" type="presParOf" srcId="{D86E4113-EE42-4B2B-A40B-37A76E673573}" destId="{F1DAC2D8-8EA0-4279-B64A-CEA6E8C63E4C}" srcOrd="2" destOrd="0" presId="urn:microsoft.com/office/officeart/2005/8/layout/hProcess4"/>
    <dgm:cxn modelId="{DA5DA259-87D0-456A-94EA-A213883B202C}" type="presParOf" srcId="{F1DAC2D8-8EA0-4279-B64A-CEA6E8C63E4C}" destId="{8A5DFA2C-ACF7-4928-843C-1CF023AE766F}" srcOrd="0" destOrd="0" presId="urn:microsoft.com/office/officeart/2005/8/layout/hProcess4"/>
    <dgm:cxn modelId="{62C30EFC-A1EF-49F7-AB70-5005309E9658}" type="presParOf" srcId="{8A5DFA2C-ACF7-4928-843C-1CF023AE766F}" destId="{FA471C46-FC27-4D3D-BD72-4A20766A9D48}" srcOrd="0" destOrd="0" presId="urn:microsoft.com/office/officeart/2005/8/layout/hProcess4"/>
    <dgm:cxn modelId="{7B752082-6BA0-4DF3-94F3-D1F3A469CAA7}" type="presParOf" srcId="{8A5DFA2C-ACF7-4928-843C-1CF023AE766F}" destId="{4A24DCA2-40D9-4C96-B6DE-B2BC90568250}" srcOrd="1" destOrd="0" presId="urn:microsoft.com/office/officeart/2005/8/layout/hProcess4"/>
    <dgm:cxn modelId="{FA584B02-7ED0-4A80-A4D5-B8DEF861A173}" type="presParOf" srcId="{8A5DFA2C-ACF7-4928-843C-1CF023AE766F}" destId="{4A9B1ED9-C57E-41B1-882F-7942921ED8F2}" srcOrd="2" destOrd="0" presId="urn:microsoft.com/office/officeart/2005/8/layout/hProcess4"/>
    <dgm:cxn modelId="{4B25A164-1F57-44FD-82A7-BF39C4822A91}" type="presParOf" srcId="{8A5DFA2C-ACF7-4928-843C-1CF023AE766F}" destId="{44636CC2-A5FF-4246-BA66-B7C69D7944E7}" srcOrd="3" destOrd="0" presId="urn:microsoft.com/office/officeart/2005/8/layout/hProcess4"/>
    <dgm:cxn modelId="{F30BB558-1E09-48D9-9E57-205FA1A86021}" type="presParOf" srcId="{8A5DFA2C-ACF7-4928-843C-1CF023AE766F}" destId="{48DB2300-374A-4B2B-B258-B2254100B100}" srcOrd="4" destOrd="0" presId="urn:microsoft.com/office/officeart/2005/8/layout/hProcess4"/>
    <dgm:cxn modelId="{70392691-3F45-4E67-BC0E-38713FAAA24D}" type="presParOf" srcId="{F1DAC2D8-8EA0-4279-B64A-CEA6E8C63E4C}" destId="{5319AD6B-296B-4B57-B3E8-E2D4819BF03A}" srcOrd="1" destOrd="0" presId="urn:microsoft.com/office/officeart/2005/8/layout/hProcess4"/>
    <dgm:cxn modelId="{FA4AB695-9B22-40B7-A171-01681434473B}" type="presParOf" srcId="{F1DAC2D8-8EA0-4279-B64A-CEA6E8C63E4C}" destId="{A6BC75FF-F510-415D-A9AF-B5A88E674812}" srcOrd="2" destOrd="0" presId="urn:microsoft.com/office/officeart/2005/8/layout/hProcess4"/>
    <dgm:cxn modelId="{8F35064E-BC70-4DF4-8515-6F54BA1B206E}" type="presParOf" srcId="{A6BC75FF-F510-415D-A9AF-B5A88E674812}" destId="{1FA6DC1D-E9C2-482E-AF40-D175A32EEEE0}" srcOrd="0" destOrd="0" presId="urn:microsoft.com/office/officeart/2005/8/layout/hProcess4"/>
    <dgm:cxn modelId="{8D616275-7879-43A6-9A01-71EBC8EE8512}" type="presParOf" srcId="{A6BC75FF-F510-415D-A9AF-B5A88E674812}" destId="{052E9ED9-426B-47F7-9CCB-EB072B4E0954}" srcOrd="1" destOrd="0" presId="urn:microsoft.com/office/officeart/2005/8/layout/hProcess4"/>
    <dgm:cxn modelId="{E9556203-194C-4C2A-9B74-1570C768F8AF}" type="presParOf" srcId="{A6BC75FF-F510-415D-A9AF-B5A88E674812}" destId="{E5C96B93-4369-47E1-9428-63C5B985DCF4}" srcOrd="2" destOrd="0" presId="urn:microsoft.com/office/officeart/2005/8/layout/hProcess4"/>
    <dgm:cxn modelId="{1646D288-94F2-4FA0-8E76-0D70970D50EB}" type="presParOf" srcId="{A6BC75FF-F510-415D-A9AF-B5A88E674812}" destId="{0D029E97-1BCC-40B6-B63C-AC12A83D44FF}" srcOrd="3" destOrd="0" presId="urn:microsoft.com/office/officeart/2005/8/layout/hProcess4"/>
    <dgm:cxn modelId="{15A579F6-2297-41AC-9246-6C73E01BF027}" type="presParOf" srcId="{A6BC75FF-F510-415D-A9AF-B5A88E674812}" destId="{FFAFEFD2-04A2-45BC-8632-DA749AD09F97}" srcOrd="4" destOrd="0" presId="urn:microsoft.com/office/officeart/2005/8/layout/hProcess4"/>
    <dgm:cxn modelId="{6EDA0C80-A376-4B39-88BD-66B81B9EF6C2}" type="presParOf" srcId="{F1DAC2D8-8EA0-4279-B64A-CEA6E8C63E4C}" destId="{7C32BBF1-E77D-40B0-9215-E4F794F3AE14}" srcOrd="3" destOrd="0" presId="urn:microsoft.com/office/officeart/2005/8/layout/hProcess4"/>
    <dgm:cxn modelId="{F1CEE948-E1C1-4F46-966E-37634E2E1A05}" type="presParOf" srcId="{F1DAC2D8-8EA0-4279-B64A-CEA6E8C63E4C}" destId="{5FBC6457-3CAB-4853-A594-A8DAA7C2CB3A}" srcOrd="4" destOrd="0" presId="urn:microsoft.com/office/officeart/2005/8/layout/hProcess4"/>
    <dgm:cxn modelId="{D6AC4E1F-0437-46BE-A111-EA78B8143DB3}" type="presParOf" srcId="{5FBC6457-3CAB-4853-A594-A8DAA7C2CB3A}" destId="{6B8F1A09-0043-44DE-B5CE-768C6FAA7F1B}" srcOrd="0" destOrd="0" presId="urn:microsoft.com/office/officeart/2005/8/layout/hProcess4"/>
    <dgm:cxn modelId="{077D4B96-0F52-4BB4-8A72-50D01A4173A3}" type="presParOf" srcId="{5FBC6457-3CAB-4853-A594-A8DAA7C2CB3A}" destId="{B409337C-ED3F-488A-B326-66ABE3654CA6}" srcOrd="1" destOrd="0" presId="urn:microsoft.com/office/officeart/2005/8/layout/hProcess4"/>
    <dgm:cxn modelId="{9AFCE434-1BAA-42B1-BEFA-8449F765BB18}" type="presParOf" srcId="{5FBC6457-3CAB-4853-A594-A8DAA7C2CB3A}" destId="{12CBE1E2-343C-4123-A484-B24ADE0CC6D7}" srcOrd="2" destOrd="0" presId="urn:microsoft.com/office/officeart/2005/8/layout/hProcess4"/>
    <dgm:cxn modelId="{8C799E53-A82F-446F-9EF5-126BE9F6EED5}" type="presParOf" srcId="{5FBC6457-3CAB-4853-A594-A8DAA7C2CB3A}" destId="{06ACD5C8-76E9-4CCA-92A4-8407362AA414}" srcOrd="3" destOrd="0" presId="urn:microsoft.com/office/officeart/2005/8/layout/hProcess4"/>
    <dgm:cxn modelId="{A1D5269D-893B-4EF6-9685-A818DBB6B6BF}" type="presParOf" srcId="{5FBC6457-3CAB-4853-A594-A8DAA7C2CB3A}" destId="{0C5525C0-39D1-4B5E-9B11-18B97E41702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D07EB1-3F2E-4A91-9B5D-BE8195E79BE6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F7C41C8-525C-44E7-9F01-01352B14D8AB}">
      <dgm:prSet phldrT="[Text]" phldr="0"/>
      <dgm:spPr/>
      <dgm:t>
        <a:bodyPr/>
        <a:lstStyle/>
        <a:p>
          <a:pPr rtl="0"/>
          <a:r>
            <a:rPr lang="en-US" err="1">
              <a:latin typeface="Aptos"/>
            </a:rPr>
            <a:t>Unausgeglichene</a:t>
          </a:r>
          <a:r>
            <a:rPr lang="en-US">
              <a:latin typeface="Aptos"/>
            </a:rPr>
            <a:t> </a:t>
          </a:r>
          <a:r>
            <a:rPr lang="en-US" err="1">
              <a:latin typeface="Aptos"/>
            </a:rPr>
            <a:t>Klassenverteilung</a:t>
          </a:r>
          <a:r>
            <a:rPr lang="en-US">
              <a:latin typeface="Aptos"/>
            </a:rPr>
            <a:t> </a:t>
          </a:r>
          <a:br>
            <a:rPr lang="en-US">
              <a:latin typeface="Aptos"/>
            </a:rPr>
          </a:br>
          <a:r>
            <a:rPr lang="en-US">
              <a:latin typeface="Aptos"/>
            </a:rPr>
            <a:t>→ Sampling-Strategien </a:t>
          </a:r>
          <a:r>
            <a:rPr lang="en-US" err="1">
              <a:latin typeface="Aptos"/>
            </a:rPr>
            <a:t>notwendig</a:t>
          </a:r>
          <a:endParaRPr lang="de-DE" err="1">
            <a:latin typeface="Aptos Display" panose="020F0302020204030204"/>
          </a:endParaRPr>
        </a:p>
      </dgm:t>
    </dgm:pt>
    <dgm:pt modelId="{2B91E8EB-0C3D-47F9-8362-6237ADDF81FD}" type="parTrans" cxnId="{C9DFEAA7-34BF-4B4A-9AAB-EB3AA600372C}">
      <dgm:prSet/>
      <dgm:spPr/>
      <dgm:t>
        <a:bodyPr/>
        <a:lstStyle/>
        <a:p>
          <a:endParaRPr lang="de-DE"/>
        </a:p>
      </dgm:t>
    </dgm:pt>
    <dgm:pt modelId="{B7C51F29-F589-40BF-8C6B-52D4692BC330}" type="sibTrans" cxnId="{C9DFEAA7-34BF-4B4A-9AAB-EB3AA600372C}">
      <dgm:prSet/>
      <dgm:spPr/>
      <dgm:t>
        <a:bodyPr/>
        <a:lstStyle/>
        <a:p>
          <a:endParaRPr lang="de-DE"/>
        </a:p>
      </dgm:t>
    </dgm:pt>
    <dgm:pt modelId="{AD371AAF-686D-4A5A-9523-183410ACC3D5}">
      <dgm:prSet phldr="0"/>
      <dgm:spPr/>
      <dgm:t>
        <a:bodyPr/>
        <a:lstStyle/>
        <a:p>
          <a:r>
            <a:rPr lang="de-DE">
              <a:latin typeface="Aptos"/>
            </a:rPr>
            <a:t>Bestimmte Fehler treten verstärkt bei spezifischen Sensordatenwerten auf</a:t>
          </a:r>
          <a:endParaRPr lang="de-DE"/>
        </a:p>
      </dgm:t>
    </dgm:pt>
    <dgm:pt modelId="{0FD08DE6-1795-4755-AE7B-B18279A4C6C2}" type="parTrans" cxnId="{6658B364-4AF5-4442-A765-B0F8FC6FC5EC}">
      <dgm:prSet/>
      <dgm:spPr/>
    </dgm:pt>
    <dgm:pt modelId="{4AD61C96-0BB3-46BB-A576-D7A0A6619D0B}" type="sibTrans" cxnId="{6658B364-4AF5-4442-A765-B0F8FC6FC5EC}">
      <dgm:prSet/>
      <dgm:spPr/>
      <dgm:t>
        <a:bodyPr/>
        <a:lstStyle/>
        <a:p>
          <a:endParaRPr lang="de-DE"/>
        </a:p>
      </dgm:t>
    </dgm:pt>
    <dgm:pt modelId="{36259D94-7972-4B3F-B34C-A62CAE19D1F2}">
      <dgm:prSet phldr="0"/>
      <dgm:spPr/>
      <dgm:t>
        <a:bodyPr/>
        <a:lstStyle/>
        <a:p>
          <a:r>
            <a:rPr lang="de-DE">
              <a:latin typeface="Aptos"/>
            </a:rPr>
            <a:t>Positive Korrelation zwischen Lufttemperatur und Prozesstemperatur (0.88) </a:t>
          </a:r>
          <a:endParaRPr lang="en-US">
            <a:latin typeface="Aptos"/>
          </a:endParaRPr>
        </a:p>
      </dgm:t>
    </dgm:pt>
    <dgm:pt modelId="{73E66EAE-A0B1-4FE5-92BF-906FDDD79651}" type="parTrans" cxnId="{34B818BF-8AF2-433C-8CE7-3C19B5A657E9}">
      <dgm:prSet/>
      <dgm:spPr/>
    </dgm:pt>
    <dgm:pt modelId="{0D8F3485-216A-4EE3-9E1B-76A71C9D4F88}" type="sibTrans" cxnId="{34B818BF-8AF2-433C-8CE7-3C19B5A657E9}">
      <dgm:prSet/>
      <dgm:spPr/>
      <dgm:t>
        <a:bodyPr/>
        <a:lstStyle/>
        <a:p>
          <a:endParaRPr lang="de-DE"/>
        </a:p>
      </dgm:t>
    </dgm:pt>
    <dgm:pt modelId="{035DAA92-EF8D-40FE-A2AC-76D898D72F6A}">
      <dgm:prSet phldr="0"/>
      <dgm:spPr/>
      <dgm:t>
        <a:bodyPr/>
        <a:lstStyle/>
        <a:p>
          <a:r>
            <a:rPr lang="en-US">
              <a:latin typeface="Aptos"/>
            </a:rPr>
            <a:t>Negative </a:t>
          </a:r>
          <a:r>
            <a:rPr lang="en-US" err="1">
              <a:latin typeface="Aptos"/>
            </a:rPr>
            <a:t>Korrelation</a:t>
          </a:r>
          <a:r>
            <a:rPr lang="en-US">
              <a:latin typeface="Aptos"/>
            </a:rPr>
            <a:t> </a:t>
          </a:r>
          <a:r>
            <a:rPr lang="en-US" err="1">
              <a:latin typeface="Aptos"/>
            </a:rPr>
            <a:t>zwischen</a:t>
          </a:r>
          <a:r>
            <a:rPr lang="en-US">
              <a:latin typeface="Aptos"/>
            </a:rPr>
            <a:t> </a:t>
          </a:r>
          <a:r>
            <a:rPr lang="en-US" err="1">
              <a:latin typeface="Aptos"/>
            </a:rPr>
            <a:t>Drehmoment</a:t>
          </a:r>
          <a:r>
            <a:rPr lang="en-US">
              <a:latin typeface="Aptos"/>
            </a:rPr>
            <a:t> und </a:t>
          </a:r>
          <a:r>
            <a:rPr lang="en-US" err="1">
              <a:latin typeface="Aptos"/>
            </a:rPr>
            <a:t>Drehzahl</a:t>
          </a:r>
          <a:r>
            <a:rPr lang="en-US">
              <a:latin typeface="Aptos"/>
            </a:rPr>
            <a:t> (-0.88)</a:t>
          </a:r>
          <a:endParaRPr lang="de-DE"/>
        </a:p>
      </dgm:t>
    </dgm:pt>
    <dgm:pt modelId="{A463716F-2356-43A9-A7DB-34100C7937A6}" type="parTrans" cxnId="{6E770B59-1CAB-404C-B8F6-0B46AF0B9624}">
      <dgm:prSet/>
      <dgm:spPr/>
    </dgm:pt>
    <dgm:pt modelId="{E68E3A4C-554A-435E-8001-C9498B7BF0EE}" type="sibTrans" cxnId="{6E770B59-1CAB-404C-B8F6-0B46AF0B9624}">
      <dgm:prSet/>
      <dgm:spPr/>
      <dgm:t>
        <a:bodyPr/>
        <a:lstStyle/>
        <a:p>
          <a:endParaRPr lang="de-DE"/>
        </a:p>
      </dgm:t>
    </dgm:pt>
    <dgm:pt modelId="{DCD382F9-E7E8-43B9-B98B-9A7061CFCB69}">
      <dgm:prSet phldr="0"/>
      <dgm:spPr/>
      <dgm:t>
        <a:bodyPr/>
        <a:lstStyle/>
        <a:p>
          <a:pPr rtl="0"/>
          <a:r>
            <a:rPr lang="de-DE">
              <a:latin typeface="Aptos"/>
            </a:rPr>
            <a:t>Fehlerursache</a:t>
          </a:r>
        </a:p>
      </dgm:t>
    </dgm:pt>
    <dgm:pt modelId="{8E3C3AB8-22AD-44D8-B0B9-580CD6846019}" type="parTrans" cxnId="{9B94FEE9-5083-4E04-9843-C5B6ABFCC352}">
      <dgm:prSet/>
      <dgm:spPr/>
    </dgm:pt>
    <dgm:pt modelId="{6BD76A61-B480-446F-94FB-ECAB78AE144F}" type="sibTrans" cxnId="{9B94FEE9-5083-4E04-9843-C5B6ABFCC352}">
      <dgm:prSet/>
      <dgm:spPr/>
      <dgm:t>
        <a:bodyPr/>
        <a:lstStyle/>
        <a:p>
          <a:endParaRPr lang="de-DE"/>
        </a:p>
      </dgm:t>
    </dgm:pt>
    <dgm:pt modelId="{DB426C0D-0F29-4342-B80A-BECC71C0AF0C}">
      <dgm:prSet phldr="0"/>
      <dgm:spPr/>
      <dgm:t>
        <a:bodyPr/>
        <a:lstStyle/>
        <a:p>
          <a:pPr rtl="0"/>
          <a:r>
            <a:rPr lang="en-US" err="1">
              <a:latin typeface="Aptos"/>
            </a:rPr>
            <a:t>Korrelationen</a:t>
          </a:r>
          <a:endParaRPr lang="de-DE" err="1">
            <a:latin typeface="Aptos Display" panose="020F0302020204030204"/>
          </a:endParaRPr>
        </a:p>
      </dgm:t>
    </dgm:pt>
    <dgm:pt modelId="{DA1FDF23-5489-441F-8746-E567F9B567BB}" type="parTrans" cxnId="{F845D4DA-B5ED-45BB-A2F4-A1A87D25D336}">
      <dgm:prSet/>
      <dgm:spPr/>
    </dgm:pt>
    <dgm:pt modelId="{365C67F1-4ABF-4B6D-97CF-0C2E23AB42B6}" type="sibTrans" cxnId="{F845D4DA-B5ED-45BB-A2F4-A1A87D25D336}">
      <dgm:prSet/>
      <dgm:spPr/>
      <dgm:t>
        <a:bodyPr/>
        <a:lstStyle/>
        <a:p>
          <a:endParaRPr lang="de-DE"/>
        </a:p>
      </dgm:t>
    </dgm:pt>
    <dgm:pt modelId="{BBB62B8B-D2A1-43ED-91E9-61457EECEA3A}">
      <dgm:prSet phldr="0"/>
      <dgm:spPr/>
      <dgm:t>
        <a:bodyPr/>
        <a:lstStyle/>
        <a:p>
          <a:pPr rtl="0"/>
          <a:r>
            <a:rPr lang="en-US" err="1">
              <a:latin typeface="Aptos"/>
            </a:rPr>
            <a:t>Klassenverteilung</a:t>
          </a:r>
          <a:endParaRPr lang="de-DE" err="1">
            <a:latin typeface="Aptos Display" panose="020F0302020204030204"/>
          </a:endParaRPr>
        </a:p>
      </dgm:t>
    </dgm:pt>
    <dgm:pt modelId="{BAB8E701-82F0-4E1F-A7F1-C48A191D8DA7}" type="parTrans" cxnId="{060D7F85-CDCC-4665-A31B-8D0F5DC5CC28}">
      <dgm:prSet/>
      <dgm:spPr/>
    </dgm:pt>
    <dgm:pt modelId="{8EDD408A-2F97-4677-95B6-160D60370299}" type="sibTrans" cxnId="{060D7F85-CDCC-4665-A31B-8D0F5DC5CC28}">
      <dgm:prSet/>
      <dgm:spPr/>
      <dgm:t>
        <a:bodyPr/>
        <a:lstStyle/>
        <a:p>
          <a:endParaRPr lang="de-DE"/>
        </a:p>
      </dgm:t>
    </dgm:pt>
    <dgm:pt modelId="{7E9F10A9-F198-471C-ACB2-075C1B502CEC}" type="pres">
      <dgm:prSet presAssocID="{B4D07EB1-3F2E-4A91-9B5D-BE8195E79BE6}" presName="Name0" presStyleCnt="0">
        <dgm:presLayoutVars>
          <dgm:dir/>
          <dgm:animLvl val="lvl"/>
          <dgm:resizeHandles val="exact"/>
        </dgm:presLayoutVars>
      </dgm:prSet>
      <dgm:spPr/>
    </dgm:pt>
    <dgm:pt modelId="{32B84B13-4882-4BAA-9326-C55ACD6713FB}" type="pres">
      <dgm:prSet presAssocID="{DCD382F9-E7E8-43B9-B98B-9A7061CFCB69}" presName="composite" presStyleCnt="0"/>
      <dgm:spPr/>
    </dgm:pt>
    <dgm:pt modelId="{A798B700-AED4-4904-A0AB-6377AA57B981}" type="pres">
      <dgm:prSet presAssocID="{DCD382F9-E7E8-43B9-B98B-9A7061CFCB69}" presName="parTx" presStyleLbl="alignNode1" presStyleIdx="0" presStyleCnt="3">
        <dgm:presLayoutVars>
          <dgm:chMax val="0"/>
          <dgm:chPref val="0"/>
        </dgm:presLayoutVars>
      </dgm:prSet>
      <dgm:spPr/>
    </dgm:pt>
    <dgm:pt modelId="{9B7D17A0-66C0-454A-82D5-F3D835596B8A}" type="pres">
      <dgm:prSet presAssocID="{DCD382F9-E7E8-43B9-B98B-9A7061CFCB69}" presName="desTx" presStyleLbl="alignAccFollowNode1" presStyleIdx="0" presStyleCnt="3">
        <dgm:presLayoutVars/>
      </dgm:prSet>
      <dgm:spPr/>
    </dgm:pt>
    <dgm:pt modelId="{189ACEF7-81B0-4950-9ED3-3201F5B3C913}" type="pres">
      <dgm:prSet presAssocID="{6BD76A61-B480-446F-94FB-ECAB78AE144F}" presName="space" presStyleCnt="0"/>
      <dgm:spPr/>
    </dgm:pt>
    <dgm:pt modelId="{3421F3D3-3742-447D-A617-5BB96323EBAC}" type="pres">
      <dgm:prSet presAssocID="{DB426C0D-0F29-4342-B80A-BECC71C0AF0C}" presName="composite" presStyleCnt="0"/>
      <dgm:spPr/>
    </dgm:pt>
    <dgm:pt modelId="{EC612CC7-B801-4AEF-B4A9-EBE39796E69B}" type="pres">
      <dgm:prSet presAssocID="{DB426C0D-0F29-4342-B80A-BECC71C0AF0C}" presName="parTx" presStyleLbl="alignNode1" presStyleIdx="1" presStyleCnt="3">
        <dgm:presLayoutVars>
          <dgm:chMax val="0"/>
          <dgm:chPref val="0"/>
        </dgm:presLayoutVars>
      </dgm:prSet>
      <dgm:spPr/>
    </dgm:pt>
    <dgm:pt modelId="{B8CCA6EF-EF2D-4FDF-BCE8-4BD2D2FB6F8E}" type="pres">
      <dgm:prSet presAssocID="{DB426C0D-0F29-4342-B80A-BECC71C0AF0C}" presName="desTx" presStyleLbl="alignAccFollowNode1" presStyleIdx="1" presStyleCnt="3">
        <dgm:presLayoutVars/>
      </dgm:prSet>
      <dgm:spPr/>
    </dgm:pt>
    <dgm:pt modelId="{776BAF7C-7C0D-4337-A731-7043015CE09C}" type="pres">
      <dgm:prSet presAssocID="{365C67F1-4ABF-4B6D-97CF-0C2E23AB42B6}" presName="space" presStyleCnt="0"/>
      <dgm:spPr/>
    </dgm:pt>
    <dgm:pt modelId="{1396EC55-CC52-420F-A3FA-55827C48607B}" type="pres">
      <dgm:prSet presAssocID="{BBB62B8B-D2A1-43ED-91E9-61457EECEA3A}" presName="composite" presStyleCnt="0"/>
      <dgm:spPr/>
    </dgm:pt>
    <dgm:pt modelId="{724BB375-81E5-453C-91A8-31DB908EFC8F}" type="pres">
      <dgm:prSet presAssocID="{BBB62B8B-D2A1-43ED-91E9-61457EECEA3A}" presName="parTx" presStyleLbl="alignNode1" presStyleIdx="2" presStyleCnt="3">
        <dgm:presLayoutVars>
          <dgm:chMax val="0"/>
          <dgm:chPref val="0"/>
        </dgm:presLayoutVars>
      </dgm:prSet>
      <dgm:spPr/>
    </dgm:pt>
    <dgm:pt modelId="{AB4EE3D3-9A46-477A-A812-F9E0A7AA6E28}" type="pres">
      <dgm:prSet presAssocID="{BBB62B8B-D2A1-43ED-91E9-61457EECEA3A}" presName="desTx" presStyleLbl="alignAccFollowNode1" presStyleIdx="2" presStyleCnt="3">
        <dgm:presLayoutVars/>
      </dgm:prSet>
      <dgm:spPr/>
    </dgm:pt>
  </dgm:ptLst>
  <dgm:cxnLst>
    <dgm:cxn modelId="{628B3106-4DDB-47D0-9F85-88EED027D4E8}" type="presOf" srcId="{BBB62B8B-D2A1-43ED-91E9-61457EECEA3A}" destId="{724BB375-81E5-453C-91A8-31DB908EFC8F}" srcOrd="0" destOrd="0" presId="urn:microsoft.com/office/officeart/2016/7/layout/ChevronBlockProcess"/>
    <dgm:cxn modelId="{6658B364-4AF5-4442-A765-B0F8FC6FC5EC}" srcId="{DCD382F9-E7E8-43B9-B98B-9A7061CFCB69}" destId="{AD371AAF-686D-4A5A-9523-183410ACC3D5}" srcOrd="0" destOrd="0" parTransId="{0FD08DE6-1795-4755-AE7B-B18279A4C6C2}" sibTransId="{4AD61C96-0BB3-46BB-A576-D7A0A6619D0B}"/>
    <dgm:cxn modelId="{94930468-FE32-45A9-9726-E14966626D47}" type="presOf" srcId="{DCD382F9-E7E8-43B9-B98B-9A7061CFCB69}" destId="{A798B700-AED4-4904-A0AB-6377AA57B981}" srcOrd="0" destOrd="0" presId="urn:microsoft.com/office/officeart/2016/7/layout/ChevronBlockProcess"/>
    <dgm:cxn modelId="{F8E20551-4B15-48E3-87C9-945C2BF38B6A}" type="presOf" srcId="{AD371AAF-686D-4A5A-9523-183410ACC3D5}" destId="{9B7D17A0-66C0-454A-82D5-F3D835596B8A}" srcOrd="0" destOrd="0" presId="urn:microsoft.com/office/officeart/2016/7/layout/ChevronBlockProcess"/>
    <dgm:cxn modelId="{4369B572-A83C-4EC3-9E29-F47764B63B41}" type="presOf" srcId="{DB426C0D-0F29-4342-B80A-BECC71C0AF0C}" destId="{EC612CC7-B801-4AEF-B4A9-EBE39796E69B}" srcOrd="0" destOrd="0" presId="urn:microsoft.com/office/officeart/2016/7/layout/ChevronBlockProcess"/>
    <dgm:cxn modelId="{6E770B59-1CAB-404C-B8F6-0B46AF0B9624}" srcId="{DB426C0D-0F29-4342-B80A-BECC71C0AF0C}" destId="{035DAA92-EF8D-40FE-A2AC-76D898D72F6A}" srcOrd="0" destOrd="0" parTransId="{A463716F-2356-43A9-A7DB-34100C7937A6}" sibTransId="{E68E3A4C-554A-435E-8001-C9498B7BF0EE}"/>
    <dgm:cxn modelId="{060D7F85-CDCC-4665-A31B-8D0F5DC5CC28}" srcId="{B4D07EB1-3F2E-4A91-9B5D-BE8195E79BE6}" destId="{BBB62B8B-D2A1-43ED-91E9-61457EECEA3A}" srcOrd="2" destOrd="0" parTransId="{BAB8E701-82F0-4E1F-A7F1-C48A191D8DA7}" sibTransId="{8EDD408A-2F97-4677-95B6-160D60370299}"/>
    <dgm:cxn modelId="{C9DFEAA7-34BF-4B4A-9AAB-EB3AA600372C}" srcId="{BBB62B8B-D2A1-43ED-91E9-61457EECEA3A}" destId="{2F7C41C8-525C-44E7-9F01-01352B14D8AB}" srcOrd="0" destOrd="0" parTransId="{2B91E8EB-0C3D-47F9-8362-6237ADDF81FD}" sibTransId="{B7C51F29-F589-40BF-8C6B-52D4692BC330}"/>
    <dgm:cxn modelId="{0E8CD1BA-D845-432E-9F73-F5B4C94F12F0}" type="presOf" srcId="{035DAA92-EF8D-40FE-A2AC-76D898D72F6A}" destId="{B8CCA6EF-EF2D-4FDF-BCE8-4BD2D2FB6F8E}" srcOrd="0" destOrd="0" presId="urn:microsoft.com/office/officeart/2016/7/layout/ChevronBlockProcess"/>
    <dgm:cxn modelId="{34B818BF-8AF2-433C-8CE7-3C19B5A657E9}" srcId="{DB426C0D-0F29-4342-B80A-BECC71C0AF0C}" destId="{36259D94-7972-4B3F-B34C-A62CAE19D1F2}" srcOrd="1" destOrd="0" parTransId="{73E66EAE-A0B1-4FE5-92BF-906FDDD79651}" sibTransId="{0D8F3485-216A-4EE3-9E1B-76A71C9D4F88}"/>
    <dgm:cxn modelId="{13BB0EC9-1E84-4916-BE4B-4FFF1EFE70D7}" type="presOf" srcId="{2F7C41C8-525C-44E7-9F01-01352B14D8AB}" destId="{AB4EE3D3-9A46-477A-A812-F9E0A7AA6E28}" srcOrd="0" destOrd="0" presId="urn:microsoft.com/office/officeart/2016/7/layout/ChevronBlockProcess"/>
    <dgm:cxn modelId="{F845D4DA-B5ED-45BB-A2F4-A1A87D25D336}" srcId="{B4D07EB1-3F2E-4A91-9B5D-BE8195E79BE6}" destId="{DB426C0D-0F29-4342-B80A-BECC71C0AF0C}" srcOrd="1" destOrd="0" parTransId="{DA1FDF23-5489-441F-8746-E567F9B567BB}" sibTransId="{365C67F1-4ABF-4B6D-97CF-0C2E23AB42B6}"/>
    <dgm:cxn modelId="{C25185E5-61A2-43A3-99D0-12E85D4B4FE7}" type="presOf" srcId="{B4D07EB1-3F2E-4A91-9B5D-BE8195E79BE6}" destId="{7E9F10A9-F198-471C-ACB2-075C1B502CEC}" srcOrd="0" destOrd="0" presId="urn:microsoft.com/office/officeart/2016/7/layout/ChevronBlockProcess"/>
    <dgm:cxn modelId="{9B94FEE9-5083-4E04-9843-C5B6ABFCC352}" srcId="{B4D07EB1-3F2E-4A91-9B5D-BE8195E79BE6}" destId="{DCD382F9-E7E8-43B9-B98B-9A7061CFCB69}" srcOrd="0" destOrd="0" parTransId="{8E3C3AB8-22AD-44D8-B0B9-580CD6846019}" sibTransId="{6BD76A61-B480-446F-94FB-ECAB78AE144F}"/>
    <dgm:cxn modelId="{8D3210EA-753C-4203-816F-B60C165B03EB}" type="presOf" srcId="{36259D94-7972-4B3F-B34C-A62CAE19D1F2}" destId="{B8CCA6EF-EF2D-4FDF-BCE8-4BD2D2FB6F8E}" srcOrd="0" destOrd="1" presId="urn:microsoft.com/office/officeart/2016/7/layout/ChevronBlockProcess"/>
    <dgm:cxn modelId="{73A3E4E8-EE6E-4340-AF16-24AFEB61A957}" type="presParOf" srcId="{7E9F10A9-F198-471C-ACB2-075C1B502CEC}" destId="{32B84B13-4882-4BAA-9326-C55ACD6713FB}" srcOrd="0" destOrd="0" presId="urn:microsoft.com/office/officeart/2016/7/layout/ChevronBlockProcess"/>
    <dgm:cxn modelId="{7C86A9D3-C5FA-4C0A-A6CE-78A0BC9C4018}" type="presParOf" srcId="{32B84B13-4882-4BAA-9326-C55ACD6713FB}" destId="{A798B700-AED4-4904-A0AB-6377AA57B981}" srcOrd="0" destOrd="0" presId="urn:microsoft.com/office/officeart/2016/7/layout/ChevronBlockProcess"/>
    <dgm:cxn modelId="{32B9D38B-F4FF-4285-9F4B-AAD7F822BCBB}" type="presParOf" srcId="{32B84B13-4882-4BAA-9326-C55ACD6713FB}" destId="{9B7D17A0-66C0-454A-82D5-F3D835596B8A}" srcOrd="1" destOrd="0" presId="urn:microsoft.com/office/officeart/2016/7/layout/ChevronBlockProcess"/>
    <dgm:cxn modelId="{9535DF93-CC2B-4FD4-86DA-59F1B855CC00}" type="presParOf" srcId="{7E9F10A9-F198-471C-ACB2-075C1B502CEC}" destId="{189ACEF7-81B0-4950-9ED3-3201F5B3C913}" srcOrd="1" destOrd="0" presId="urn:microsoft.com/office/officeart/2016/7/layout/ChevronBlockProcess"/>
    <dgm:cxn modelId="{3451C07B-BCB1-4128-AB94-8308F1D043A1}" type="presParOf" srcId="{7E9F10A9-F198-471C-ACB2-075C1B502CEC}" destId="{3421F3D3-3742-447D-A617-5BB96323EBAC}" srcOrd="2" destOrd="0" presId="urn:microsoft.com/office/officeart/2016/7/layout/ChevronBlockProcess"/>
    <dgm:cxn modelId="{20E74345-E1F9-4669-B142-30CBA0919E6B}" type="presParOf" srcId="{3421F3D3-3742-447D-A617-5BB96323EBAC}" destId="{EC612CC7-B801-4AEF-B4A9-EBE39796E69B}" srcOrd="0" destOrd="0" presId="urn:microsoft.com/office/officeart/2016/7/layout/ChevronBlockProcess"/>
    <dgm:cxn modelId="{6CAD1F22-7BA7-4C1A-802C-C1AB544D17CB}" type="presParOf" srcId="{3421F3D3-3742-447D-A617-5BB96323EBAC}" destId="{B8CCA6EF-EF2D-4FDF-BCE8-4BD2D2FB6F8E}" srcOrd="1" destOrd="0" presId="urn:microsoft.com/office/officeart/2016/7/layout/ChevronBlockProcess"/>
    <dgm:cxn modelId="{0B0A54C9-C5E3-4CAD-A9C5-7A04B32114A6}" type="presParOf" srcId="{7E9F10A9-F198-471C-ACB2-075C1B502CEC}" destId="{776BAF7C-7C0D-4337-A731-7043015CE09C}" srcOrd="3" destOrd="0" presId="urn:microsoft.com/office/officeart/2016/7/layout/ChevronBlockProcess"/>
    <dgm:cxn modelId="{BC542E36-50C8-4F3C-94A4-BC19EE5359FE}" type="presParOf" srcId="{7E9F10A9-F198-471C-ACB2-075C1B502CEC}" destId="{1396EC55-CC52-420F-A3FA-55827C48607B}" srcOrd="4" destOrd="0" presId="urn:microsoft.com/office/officeart/2016/7/layout/ChevronBlockProcess"/>
    <dgm:cxn modelId="{D3026A24-CF85-4580-A967-263EC3A1A8E5}" type="presParOf" srcId="{1396EC55-CC52-420F-A3FA-55827C48607B}" destId="{724BB375-81E5-453C-91A8-31DB908EFC8F}" srcOrd="0" destOrd="0" presId="urn:microsoft.com/office/officeart/2016/7/layout/ChevronBlockProcess"/>
    <dgm:cxn modelId="{40B19242-6BB8-4973-9CE5-93ABC7343641}" type="presParOf" srcId="{1396EC55-CC52-420F-A3FA-55827C48607B}" destId="{AB4EE3D3-9A46-477A-A812-F9E0A7AA6E28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43C5EB-AA38-4E0A-A4E3-300DF6622B48}" type="doc">
      <dgm:prSet loTypeId="urn:microsoft.com/office/officeart/2005/8/layout/arrow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7E7095BF-AAEB-401B-8FA0-895BEE6FCE20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Primär Prediction</a:t>
          </a:r>
          <a:endParaRPr lang="de-DE" dirty="0"/>
        </a:p>
      </dgm:t>
    </dgm:pt>
    <dgm:pt modelId="{75ADAEB2-3260-4228-BA56-56FB39608345}" type="parTrans" cxnId="{BBA25865-71D8-422A-95E2-863BC07BC6CF}">
      <dgm:prSet/>
      <dgm:spPr/>
      <dgm:t>
        <a:bodyPr/>
        <a:lstStyle/>
        <a:p>
          <a:endParaRPr lang="de-DE"/>
        </a:p>
      </dgm:t>
    </dgm:pt>
    <dgm:pt modelId="{AE4470EA-14E0-40C2-ACA7-ECF11CFD4DCC}" type="sibTrans" cxnId="{BBA25865-71D8-422A-95E2-863BC07BC6CF}">
      <dgm:prSet/>
      <dgm:spPr/>
      <dgm:t>
        <a:bodyPr/>
        <a:lstStyle/>
        <a:p>
          <a:endParaRPr lang="de-DE"/>
        </a:p>
      </dgm:t>
    </dgm:pt>
    <dgm:pt modelId="{8A38CDF3-A8B0-40E6-AA47-716416BA50FC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Sekundär Inference</a:t>
          </a:r>
          <a:endParaRPr lang="de-DE" dirty="0"/>
        </a:p>
      </dgm:t>
    </dgm:pt>
    <dgm:pt modelId="{0EDDB4C1-F0A5-4D9F-9F6E-A8E515D0E67D}" type="parTrans" cxnId="{D92E5683-F24D-414B-9D4C-65C3C2428D35}">
      <dgm:prSet/>
      <dgm:spPr/>
      <dgm:t>
        <a:bodyPr/>
        <a:lstStyle/>
        <a:p>
          <a:endParaRPr lang="de-DE"/>
        </a:p>
      </dgm:t>
    </dgm:pt>
    <dgm:pt modelId="{03FFD0E4-1EC4-407C-89BF-2B9E23988B75}" type="sibTrans" cxnId="{D92E5683-F24D-414B-9D4C-65C3C2428D35}">
      <dgm:prSet/>
      <dgm:spPr/>
      <dgm:t>
        <a:bodyPr/>
        <a:lstStyle/>
        <a:p>
          <a:endParaRPr lang="de-DE"/>
        </a:p>
      </dgm:t>
    </dgm:pt>
    <dgm:pt modelId="{DC7ED316-7650-4C16-AE52-AD0C677AA039}" type="pres">
      <dgm:prSet presAssocID="{8343C5EB-AA38-4E0A-A4E3-300DF6622B48}" presName="cycle" presStyleCnt="0">
        <dgm:presLayoutVars>
          <dgm:dir/>
          <dgm:resizeHandles val="exact"/>
        </dgm:presLayoutVars>
      </dgm:prSet>
      <dgm:spPr/>
    </dgm:pt>
    <dgm:pt modelId="{42ED06DE-422B-4967-970D-D7BD4065D6B0}" type="pres">
      <dgm:prSet presAssocID="{7E7095BF-AAEB-401B-8FA0-895BEE6FCE20}" presName="arrow" presStyleLbl="node1" presStyleIdx="0" presStyleCnt="2">
        <dgm:presLayoutVars>
          <dgm:bulletEnabled val="1"/>
        </dgm:presLayoutVars>
      </dgm:prSet>
      <dgm:spPr/>
    </dgm:pt>
    <dgm:pt modelId="{24850695-41FC-41DF-915C-20BED1708AD7}" type="pres">
      <dgm:prSet presAssocID="{8A38CDF3-A8B0-40E6-AA47-716416BA50FC}" presName="arrow" presStyleLbl="node1" presStyleIdx="1" presStyleCnt="2">
        <dgm:presLayoutVars>
          <dgm:bulletEnabled val="1"/>
        </dgm:presLayoutVars>
      </dgm:prSet>
      <dgm:spPr/>
    </dgm:pt>
  </dgm:ptLst>
  <dgm:cxnLst>
    <dgm:cxn modelId="{BE421516-0839-4448-841B-59C13C83E27C}" type="presOf" srcId="{7E7095BF-AAEB-401B-8FA0-895BEE6FCE20}" destId="{42ED06DE-422B-4967-970D-D7BD4065D6B0}" srcOrd="0" destOrd="0" presId="urn:microsoft.com/office/officeart/2005/8/layout/arrow1"/>
    <dgm:cxn modelId="{8726C434-956F-4119-94F1-01D7BEC5377C}" type="presOf" srcId="{8343C5EB-AA38-4E0A-A4E3-300DF6622B48}" destId="{DC7ED316-7650-4C16-AE52-AD0C677AA039}" srcOrd="0" destOrd="0" presId="urn:microsoft.com/office/officeart/2005/8/layout/arrow1"/>
    <dgm:cxn modelId="{BBA25865-71D8-422A-95E2-863BC07BC6CF}" srcId="{8343C5EB-AA38-4E0A-A4E3-300DF6622B48}" destId="{7E7095BF-AAEB-401B-8FA0-895BEE6FCE20}" srcOrd="0" destOrd="0" parTransId="{75ADAEB2-3260-4228-BA56-56FB39608345}" sibTransId="{AE4470EA-14E0-40C2-ACA7-ECF11CFD4DCC}"/>
    <dgm:cxn modelId="{4E3B3D6C-1DC1-4EDE-8380-0ABEB99B46AB}" type="presOf" srcId="{8A38CDF3-A8B0-40E6-AA47-716416BA50FC}" destId="{24850695-41FC-41DF-915C-20BED1708AD7}" srcOrd="0" destOrd="0" presId="urn:microsoft.com/office/officeart/2005/8/layout/arrow1"/>
    <dgm:cxn modelId="{D92E5683-F24D-414B-9D4C-65C3C2428D35}" srcId="{8343C5EB-AA38-4E0A-A4E3-300DF6622B48}" destId="{8A38CDF3-A8B0-40E6-AA47-716416BA50FC}" srcOrd="1" destOrd="0" parTransId="{0EDDB4C1-F0A5-4D9F-9F6E-A8E515D0E67D}" sibTransId="{03FFD0E4-1EC4-407C-89BF-2B9E23988B75}"/>
    <dgm:cxn modelId="{3954C00A-871B-4C60-B0A7-C17046F17DDA}" type="presParOf" srcId="{DC7ED316-7650-4C16-AE52-AD0C677AA039}" destId="{42ED06DE-422B-4967-970D-D7BD4065D6B0}" srcOrd="0" destOrd="0" presId="urn:microsoft.com/office/officeart/2005/8/layout/arrow1"/>
    <dgm:cxn modelId="{13AF43DD-60D1-4218-A03E-4262FDF61A7C}" type="presParOf" srcId="{DC7ED316-7650-4C16-AE52-AD0C677AA039}" destId="{24850695-41FC-41DF-915C-20BED1708AD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09EA87-201E-4FCB-B709-D62BA16FAC2E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EF2DD1D9-31B2-400B-8CA8-2AB10583D46F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Random Forest</a:t>
          </a:r>
          <a:endParaRPr lang="de-DE" dirty="0"/>
        </a:p>
      </dgm:t>
    </dgm:pt>
    <dgm:pt modelId="{FF500651-7F3C-4A44-A468-826EB8A6D4D8}" type="parTrans" cxnId="{A5110E78-4D7A-4B37-BDBB-B7386A4F6488}">
      <dgm:prSet/>
      <dgm:spPr/>
      <dgm:t>
        <a:bodyPr/>
        <a:lstStyle/>
        <a:p>
          <a:endParaRPr lang="de-DE"/>
        </a:p>
      </dgm:t>
    </dgm:pt>
    <dgm:pt modelId="{8D3E2601-6E54-4D50-A7C6-DAE8261486C2}" type="sibTrans" cxnId="{A5110E78-4D7A-4B37-BDBB-B7386A4F6488}">
      <dgm:prSet/>
      <dgm:spPr/>
      <dgm:t>
        <a:bodyPr/>
        <a:lstStyle/>
        <a:p>
          <a:endParaRPr lang="de-DE"/>
        </a:p>
      </dgm:t>
    </dgm:pt>
    <dgm:pt modelId="{E377B41F-9F5F-412A-A07B-36BB5FFE6ED5}">
      <dgm:prSet phldrT="[Text]" phldr="0"/>
      <dgm:spPr/>
      <dgm:t>
        <a:bodyPr/>
        <a:lstStyle/>
        <a:p>
          <a:r>
            <a:rPr lang="de-DE" dirty="0" err="1">
              <a:latin typeface="Grandview"/>
            </a:rPr>
            <a:t>n_estimators</a:t>
          </a:r>
          <a:endParaRPr lang="de-DE" dirty="0"/>
        </a:p>
      </dgm:t>
    </dgm:pt>
    <dgm:pt modelId="{372229F3-A048-4634-8321-62158CF6668C}" type="parTrans" cxnId="{2D829A32-4D1E-41B3-B5FE-B5CD23472D0B}">
      <dgm:prSet/>
      <dgm:spPr/>
      <dgm:t>
        <a:bodyPr/>
        <a:lstStyle/>
        <a:p>
          <a:endParaRPr lang="de-DE"/>
        </a:p>
      </dgm:t>
    </dgm:pt>
    <dgm:pt modelId="{899BEA7E-3A61-4979-9846-EFBCE27E36FF}" type="sibTrans" cxnId="{2D829A32-4D1E-41B3-B5FE-B5CD23472D0B}">
      <dgm:prSet/>
      <dgm:spPr/>
      <dgm:t>
        <a:bodyPr/>
        <a:lstStyle/>
        <a:p>
          <a:endParaRPr lang="de-DE"/>
        </a:p>
      </dgm:t>
    </dgm:pt>
    <dgm:pt modelId="{5152A8EC-B039-4D13-B0EC-415233E53020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min_samples_split</a:t>
          </a:r>
        </a:p>
      </dgm:t>
    </dgm:pt>
    <dgm:pt modelId="{C609E950-CA80-41FA-8CED-38F6655E6578}" type="parTrans" cxnId="{5F82004B-2E3A-464A-A9E4-3639A1310940}">
      <dgm:prSet/>
      <dgm:spPr/>
      <dgm:t>
        <a:bodyPr/>
        <a:lstStyle/>
        <a:p>
          <a:endParaRPr lang="de-DE"/>
        </a:p>
      </dgm:t>
    </dgm:pt>
    <dgm:pt modelId="{9CA48711-FD1B-46BF-8918-13DBB590AE5B}" type="sibTrans" cxnId="{5F82004B-2E3A-464A-A9E4-3639A1310940}">
      <dgm:prSet/>
      <dgm:spPr/>
      <dgm:t>
        <a:bodyPr/>
        <a:lstStyle/>
        <a:p>
          <a:endParaRPr lang="de-DE"/>
        </a:p>
      </dgm:t>
    </dgm:pt>
    <dgm:pt modelId="{2501CF37-24F6-44AC-8747-9E6D64551EC7}">
      <dgm:prSet phldrT="[Text]" phldr="0"/>
      <dgm:spPr/>
      <dgm:t>
        <a:bodyPr/>
        <a:lstStyle/>
        <a:p>
          <a:r>
            <a:rPr lang="de-DE" dirty="0">
              <a:latin typeface="Grandview"/>
            </a:rPr>
            <a:t>K-</a:t>
          </a:r>
          <a:r>
            <a:rPr lang="de-DE" dirty="0" err="1">
              <a:latin typeface="Grandview"/>
            </a:rPr>
            <a:t>Nearest</a:t>
          </a:r>
          <a:r>
            <a:rPr lang="de-DE" dirty="0">
              <a:latin typeface="Grandview"/>
            </a:rPr>
            <a:t>-</a:t>
          </a:r>
          <a:r>
            <a:rPr lang="de-DE" dirty="0" err="1">
              <a:latin typeface="Grandview"/>
            </a:rPr>
            <a:t>Neighbors</a:t>
          </a:r>
          <a:endParaRPr lang="de-DE" dirty="0"/>
        </a:p>
      </dgm:t>
    </dgm:pt>
    <dgm:pt modelId="{C3B1EA34-91C2-4BF5-A9B8-BD6A2E4E4A06}" type="parTrans" cxnId="{CA5B579B-75F0-42FE-AD49-B1A4C272A44B}">
      <dgm:prSet/>
      <dgm:spPr/>
      <dgm:t>
        <a:bodyPr/>
        <a:lstStyle/>
        <a:p>
          <a:endParaRPr lang="de-DE"/>
        </a:p>
      </dgm:t>
    </dgm:pt>
    <dgm:pt modelId="{92E6AE76-0EEA-4EAB-A518-63BA1BA0FAB4}" type="sibTrans" cxnId="{CA5B579B-75F0-42FE-AD49-B1A4C272A44B}">
      <dgm:prSet/>
      <dgm:spPr/>
      <dgm:t>
        <a:bodyPr/>
        <a:lstStyle/>
        <a:p>
          <a:endParaRPr lang="de-DE"/>
        </a:p>
      </dgm:t>
    </dgm:pt>
    <dgm:pt modelId="{4481AAAC-B68B-40D3-A82E-965E391DA02B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k Nachbarn</a:t>
          </a:r>
          <a:endParaRPr lang="de-DE" dirty="0"/>
        </a:p>
      </dgm:t>
    </dgm:pt>
    <dgm:pt modelId="{159B5B3A-9447-4E2A-962A-F47EE869FB87}" type="parTrans" cxnId="{D1AA7053-3E57-438D-8AB6-FC57EBB8906A}">
      <dgm:prSet/>
      <dgm:spPr/>
      <dgm:t>
        <a:bodyPr/>
        <a:lstStyle/>
        <a:p>
          <a:endParaRPr lang="de-DE"/>
        </a:p>
      </dgm:t>
    </dgm:pt>
    <dgm:pt modelId="{8025C616-46D9-472F-BF7C-4D91CF60D4E7}" type="sibTrans" cxnId="{D1AA7053-3E57-438D-8AB6-FC57EBB8906A}">
      <dgm:prSet/>
      <dgm:spPr/>
      <dgm:t>
        <a:bodyPr/>
        <a:lstStyle/>
        <a:p>
          <a:endParaRPr lang="de-DE"/>
        </a:p>
      </dgm:t>
    </dgm:pt>
    <dgm:pt modelId="{1D472B9A-2B77-46B0-9762-D81CE207EF9F}">
      <dgm:prSet phldrT="[Text]" phldr="0"/>
      <dgm:spPr/>
      <dgm:t>
        <a:bodyPr/>
        <a:lstStyle/>
        <a:p>
          <a:pPr rtl="0"/>
          <a:r>
            <a:rPr lang="de-DE" dirty="0" err="1">
              <a:latin typeface="Grandview"/>
            </a:rPr>
            <a:t>Descicion</a:t>
          </a:r>
          <a:r>
            <a:rPr lang="de-DE" dirty="0">
              <a:latin typeface="Grandview"/>
            </a:rPr>
            <a:t> </a:t>
          </a:r>
          <a:r>
            <a:rPr lang="de-DE" dirty="0" err="1">
              <a:latin typeface="Grandview"/>
            </a:rPr>
            <a:t>Tree</a:t>
          </a:r>
          <a:endParaRPr lang="de-DE" dirty="0"/>
        </a:p>
      </dgm:t>
    </dgm:pt>
    <dgm:pt modelId="{2888CA65-0A0F-4596-BB9F-46691BDB2B9B}" type="parTrans" cxnId="{75C464A1-C174-4C12-94BE-AEA5BFADFD1C}">
      <dgm:prSet/>
      <dgm:spPr/>
      <dgm:t>
        <a:bodyPr/>
        <a:lstStyle/>
        <a:p>
          <a:endParaRPr lang="de-DE"/>
        </a:p>
      </dgm:t>
    </dgm:pt>
    <dgm:pt modelId="{99563C12-F102-485A-B454-D93BAC555C47}" type="sibTrans" cxnId="{75C464A1-C174-4C12-94BE-AEA5BFADFD1C}">
      <dgm:prSet/>
      <dgm:spPr/>
      <dgm:t>
        <a:bodyPr/>
        <a:lstStyle/>
        <a:p>
          <a:endParaRPr lang="de-DE"/>
        </a:p>
      </dgm:t>
    </dgm:pt>
    <dgm:pt modelId="{7A235D87-C56D-499E-AEEE-A819B7B23CBB}">
      <dgm:prSet phldrT="[Text]" phldr="0"/>
      <dgm:spPr/>
      <dgm:t>
        <a:bodyPr/>
        <a:lstStyle/>
        <a:p>
          <a:r>
            <a:rPr lang="de-DE" dirty="0" err="1">
              <a:latin typeface="Grandview"/>
            </a:rPr>
            <a:t>ccp_alpha</a:t>
          </a:r>
          <a:endParaRPr lang="de-DE" dirty="0"/>
        </a:p>
      </dgm:t>
    </dgm:pt>
    <dgm:pt modelId="{87BB4B68-308D-4B2B-8AAF-17D3122FD808}" type="parTrans" cxnId="{2B1D2979-F2B6-42EE-A29E-02E3F65C1273}">
      <dgm:prSet/>
      <dgm:spPr/>
      <dgm:t>
        <a:bodyPr/>
        <a:lstStyle/>
        <a:p>
          <a:endParaRPr lang="de-DE"/>
        </a:p>
      </dgm:t>
    </dgm:pt>
    <dgm:pt modelId="{97A2DB0E-22D2-4C18-9DFA-95F928724A22}" type="sibTrans" cxnId="{2B1D2979-F2B6-42EE-A29E-02E3F65C1273}">
      <dgm:prSet/>
      <dgm:spPr/>
      <dgm:t>
        <a:bodyPr/>
        <a:lstStyle/>
        <a:p>
          <a:endParaRPr lang="de-DE"/>
        </a:p>
      </dgm:t>
    </dgm:pt>
    <dgm:pt modelId="{AC659D13-06E3-450B-8E85-06977D82ACF5}">
      <dgm:prSet phldr="0"/>
      <dgm:spPr/>
      <dgm:t>
        <a:bodyPr/>
        <a:lstStyle/>
        <a:p>
          <a:pPr rtl="0"/>
          <a:r>
            <a:rPr lang="de-DE" dirty="0">
              <a:latin typeface="Grandview"/>
            </a:rPr>
            <a:t>depth</a:t>
          </a:r>
        </a:p>
      </dgm:t>
    </dgm:pt>
    <dgm:pt modelId="{F93B89FC-49AC-43D7-8429-0A6610C1B199}" type="parTrans" cxnId="{23D4C9CF-85E8-4670-9261-95F285D1443F}">
      <dgm:prSet/>
      <dgm:spPr/>
    </dgm:pt>
    <dgm:pt modelId="{4198C2E4-4F10-4FFF-898F-12566898F1AD}" type="sibTrans" cxnId="{23D4C9CF-85E8-4670-9261-95F285D1443F}">
      <dgm:prSet/>
      <dgm:spPr/>
    </dgm:pt>
    <dgm:pt modelId="{4590F5C8-2989-4874-B170-B9E198F10039}">
      <dgm:prSet phldr="0"/>
      <dgm:spPr/>
      <dgm:t>
        <a:bodyPr/>
        <a:lstStyle/>
        <a:p>
          <a:r>
            <a:rPr lang="de-DE" dirty="0">
              <a:latin typeface="Grandview"/>
            </a:rPr>
            <a:t>min_samples_leaf</a:t>
          </a:r>
          <a:endParaRPr lang="de-DE" dirty="0"/>
        </a:p>
      </dgm:t>
    </dgm:pt>
    <dgm:pt modelId="{2A04765C-06AA-46E4-A66A-962C435AC3AD}" type="parTrans" cxnId="{52735D75-43B9-4EAC-8AA0-1B12EA260F99}">
      <dgm:prSet/>
      <dgm:spPr/>
    </dgm:pt>
    <dgm:pt modelId="{CE26E961-E037-405E-AC1B-B320EAC403B4}" type="sibTrans" cxnId="{52735D75-43B9-4EAC-8AA0-1B12EA260F99}">
      <dgm:prSet/>
      <dgm:spPr/>
    </dgm:pt>
    <dgm:pt modelId="{6FD4B4C9-CFA1-4FA2-A557-7532D8AC33CE}" type="pres">
      <dgm:prSet presAssocID="{BE09EA87-201E-4FCB-B709-D62BA16FAC2E}" presName="Name0" presStyleCnt="0">
        <dgm:presLayoutVars>
          <dgm:dir/>
          <dgm:animLvl val="lvl"/>
          <dgm:resizeHandles val="exact"/>
        </dgm:presLayoutVars>
      </dgm:prSet>
      <dgm:spPr/>
    </dgm:pt>
    <dgm:pt modelId="{D58E3C70-64B2-4999-8BD3-D31DE8B8AC79}" type="pres">
      <dgm:prSet presAssocID="{EF2DD1D9-31B2-400B-8CA8-2AB10583D46F}" presName="composite" presStyleCnt="0"/>
      <dgm:spPr/>
    </dgm:pt>
    <dgm:pt modelId="{E7E97EC7-BEA6-4F58-A868-BF3EBFA04031}" type="pres">
      <dgm:prSet presAssocID="{EF2DD1D9-31B2-400B-8CA8-2AB10583D46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664399C-466F-405B-9D5C-3325D60C6F03}" type="pres">
      <dgm:prSet presAssocID="{EF2DD1D9-31B2-400B-8CA8-2AB10583D46F}" presName="desTx" presStyleLbl="alignAccFollowNode1" presStyleIdx="0" presStyleCnt="3">
        <dgm:presLayoutVars>
          <dgm:bulletEnabled val="1"/>
        </dgm:presLayoutVars>
      </dgm:prSet>
      <dgm:spPr/>
    </dgm:pt>
    <dgm:pt modelId="{01091757-BD30-4B55-B645-EF2367AB671D}" type="pres">
      <dgm:prSet presAssocID="{8D3E2601-6E54-4D50-A7C6-DAE8261486C2}" presName="space" presStyleCnt="0"/>
      <dgm:spPr/>
    </dgm:pt>
    <dgm:pt modelId="{7FFEBA5E-94E8-426B-BC61-A162D4D62183}" type="pres">
      <dgm:prSet presAssocID="{2501CF37-24F6-44AC-8747-9E6D64551EC7}" presName="composite" presStyleCnt="0"/>
      <dgm:spPr/>
    </dgm:pt>
    <dgm:pt modelId="{56939D8D-9D3C-49C1-8C16-5864CF0AF688}" type="pres">
      <dgm:prSet presAssocID="{2501CF37-24F6-44AC-8747-9E6D64551EC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4573246-3280-46D3-82F5-F4AB56CE7678}" type="pres">
      <dgm:prSet presAssocID="{2501CF37-24F6-44AC-8747-9E6D64551EC7}" presName="desTx" presStyleLbl="alignAccFollowNode1" presStyleIdx="1" presStyleCnt="3">
        <dgm:presLayoutVars>
          <dgm:bulletEnabled val="1"/>
        </dgm:presLayoutVars>
      </dgm:prSet>
      <dgm:spPr/>
    </dgm:pt>
    <dgm:pt modelId="{3A3D3FD8-A7E8-494A-80C0-7BAC5D9964ED}" type="pres">
      <dgm:prSet presAssocID="{92E6AE76-0EEA-4EAB-A518-63BA1BA0FAB4}" presName="space" presStyleCnt="0"/>
      <dgm:spPr/>
    </dgm:pt>
    <dgm:pt modelId="{3A04B22D-BD52-44C5-81DE-4326BD0356B3}" type="pres">
      <dgm:prSet presAssocID="{1D472B9A-2B77-46B0-9762-D81CE207EF9F}" presName="composite" presStyleCnt="0"/>
      <dgm:spPr/>
    </dgm:pt>
    <dgm:pt modelId="{CA0DBB68-980A-4D0B-BAFD-3377436BEEFC}" type="pres">
      <dgm:prSet presAssocID="{1D472B9A-2B77-46B0-9762-D81CE207EF9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4361849-9974-4F13-BAF2-01AC00F6BB66}" type="pres">
      <dgm:prSet presAssocID="{1D472B9A-2B77-46B0-9762-D81CE207EF9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2494532-546D-4F49-9A2D-50531D042712}" type="presOf" srcId="{E377B41F-9F5F-412A-A07B-36BB5FFE6ED5}" destId="{9664399C-466F-405B-9D5C-3325D60C6F03}" srcOrd="0" destOrd="0" presId="urn:microsoft.com/office/officeart/2005/8/layout/hList1"/>
    <dgm:cxn modelId="{2D829A32-4D1E-41B3-B5FE-B5CD23472D0B}" srcId="{EF2DD1D9-31B2-400B-8CA8-2AB10583D46F}" destId="{E377B41F-9F5F-412A-A07B-36BB5FFE6ED5}" srcOrd="0" destOrd="0" parTransId="{372229F3-A048-4634-8321-62158CF6668C}" sibTransId="{899BEA7E-3A61-4979-9846-EFBCE27E36FF}"/>
    <dgm:cxn modelId="{ED3B363D-3024-44CC-8388-0F558E16581D}" type="presOf" srcId="{4590F5C8-2989-4874-B170-B9E198F10039}" destId="{9664399C-466F-405B-9D5C-3325D60C6F03}" srcOrd="0" destOrd="3" presId="urn:microsoft.com/office/officeart/2005/8/layout/hList1"/>
    <dgm:cxn modelId="{B92C2F3F-8EDE-4A16-B69C-3607F989156F}" type="presOf" srcId="{5152A8EC-B039-4D13-B0EC-415233E53020}" destId="{9664399C-466F-405B-9D5C-3325D60C6F03}" srcOrd="0" destOrd="2" presId="urn:microsoft.com/office/officeart/2005/8/layout/hList1"/>
    <dgm:cxn modelId="{7DF1F540-70CA-4B1E-8520-B990399749D2}" type="presOf" srcId="{BE09EA87-201E-4FCB-B709-D62BA16FAC2E}" destId="{6FD4B4C9-CFA1-4FA2-A557-7532D8AC33CE}" srcOrd="0" destOrd="0" presId="urn:microsoft.com/office/officeart/2005/8/layout/hList1"/>
    <dgm:cxn modelId="{D782E65F-4E18-41C8-85A3-EA1F0EBF132D}" type="presOf" srcId="{EF2DD1D9-31B2-400B-8CA8-2AB10583D46F}" destId="{E7E97EC7-BEA6-4F58-A868-BF3EBFA04031}" srcOrd="0" destOrd="0" presId="urn:microsoft.com/office/officeart/2005/8/layout/hList1"/>
    <dgm:cxn modelId="{3358BB47-F514-490C-997A-7ECECD4E7D8B}" type="presOf" srcId="{1D472B9A-2B77-46B0-9762-D81CE207EF9F}" destId="{CA0DBB68-980A-4D0B-BAFD-3377436BEEFC}" srcOrd="0" destOrd="0" presId="urn:microsoft.com/office/officeart/2005/8/layout/hList1"/>
    <dgm:cxn modelId="{5F82004B-2E3A-464A-A9E4-3639A1310940}" srcId="{EF2DD1D9-31B2-400B-8CA8-2AB10583D46F}" destId="{5152A8EC-B039-4D13-B0EC-415233E53020}" srcOrd="2" destOrd="0" parTransId="{C609E950-CA80-41FA-8CED-38F6655E6578}" sibTransId="{9CA48711-FD1B-46BF-8918-13DBB590AE5B}"/>
    <dgm:cxn modelId="{91A83550-FAC3-4D73-BD6D-7809AF8B892D}" type="presOf" srcId="{7A235D87-C56D-499E-AEEE-A819B7B23CBB}" destId="{84361849-9974-4F13-BAF2-01AC00F6BB66}" srcOrd="0" destOrd="0" presId="urn:microsoft.com/office/officeart/2005/8/layout/hList1"/>
    <dgm:cxn modelId="{D1AA7053-3E57-438D-8AB6-FC57EBB8906A}" srcId="{2501CF37-24F6-44AC-8747-9E6D64551EC7}" destId="{4481AAAC-B68B-40D3-A82E-965E391DA02B}" srcOrd="0" destOrd="0" parTransId="{159B5B3A-9447-4E2A-962A-F47EE869FB87}" sibTransId="{8025C616-46D9-472F-BF7C-4D91CF60D4E7}"/>
    <dgm:cxn modelId="{47272B75-3312-4884-B49F-CD81F94A568C}" type="presOf" srcId="{4481AAAC-B68B-40D3-A82E-965E391DA02B}" destId="{84573246-3280-46D3-82F5-F4AB56CE7678}" srcOrd="0" destOrd="0" presId="urn:microsoft.com/office/officeart/2005/8/layout/hList1"/>
    <dgm:cxn modelId="{52735D75-43B9-4EAC-8AA0-1B12EA260F99}" srcId="{EF2DD1D9-31B2-400B-8CA8-2AB10583D46F}" destId="{4590F5C8-2989-4874-B170-B9E198F10039}" srcOrd="3" destOrd="0" parTransId="{2A04765C-06AA-46E4-A66A-962C435AC3AD}" sibTransId="{CE26E961-E037-405E-AC1B-B320EAC403B4}"/>
    <dgm:cxn modelId="{A5110E78-4D7A-4B37-BDBB-B7386A4F6488}" srcId="{BE09EA87-201E-4FCB-B709-D62BA16FAC2E}" destId="{EF2DD1D9-31B2-400B-8CA8-2AB10583D46F}" srcOrd="0" destOrd="0" parTransId="{FF500651-7F3C-4A44-A468-826EB8A6D4D8}" sibTransId="{8D3E2601-6E54-4D50-A7C6-DAE8261486C2}"/>
    <dgm:cxn modelId="{2B1D2979-F2B6-42EE-A29E-02E3F65C1273}" srcId="{1D472B9A-2B77-46B0-9762-D81CE207EF9F}" destId="{7A235D87-C56D-499E-AEEE-A819B7B23CBB}" srcOrd="0" destOrd="0" parTransId="{87BB4B68-308D-4B2B-8AAF-17D3122FD808}" sibTransId="{97A2DB0E-22D2-4C18-9DFA-95F928724A22}"/>
    <dgm:cxn modelId="{CA5B579B-75F0-42FE-AD49-B1A4C272A44B}" srcId="{BE09EA87-201E-4FCB-B709-D62BA16FAC2E}" destId="{2501CF37-24F6-44AC-8747-9E6D64551EC7}" srcOrd="1" destOrd="0" parTransId="{C3B1EA34-91C2-4BF5-A9B8-BD6A2E4E4A06}" sibTransId="{92E6AE76-0EEA-4EAB-A518-63BA1BA0FAB4}"/>
    <dgm:cxn modelId="{75C464A1-C174-4C12-94BE-AEA5BFADFD1C}" srcId="{BE09EA87-201E-4FCB-B709-D62BA16FAC2E}" destId="{1D472B9A-2B77-46B0-9762-D81CE207EF9F}" srcOrd="2" destOrd="0" parTransId="{2888CA65-0A0F-4596-BB9F-46691BDB2B9B}" sibTransId="{99563C12-F102-485A-B454-D93BAC555C47}"/>
    <dgm:cxn modelId="{222428C3-F230-4F17-A811-D530CB595FC2}" type="presOf" srcId="{2501CF37-24F6-44AC-8747-9E6D64551EC7}" destId="{56939D8D-9D3C-49C1-8C16-5864CF0AF688}" srcOrd="0" destOrd="0" presId="urn:microsoft.com/office/officeart/2005/8/layout/hList1"/>
    <dgm:cxn modelId="{23D4C9CF-85E8-4670-9261-95F285D1443F}" srcId="{EF2DD1D9-31B2-400B-8CA8-2AB10583D46F}" destId="{AC659D13-06E3-450B-8E85-06977D82ACF5}" srcOrd="1" destOrd="0" parTransId="{F93B89FC-49AC-43D7-8429-0A6610C1B199}" sibTransId="{4198C2E4-4F10-4FFF-898F-12566898F1AD}"/>
    <dgm:cxn modelId="{BD2C4FF8-B894-4BF9-95C6-FF6122AFC16B}" type="presOf" srcId="{AC659D13-06E3-450B-8E85-06977D82ACF5}" destId="{9664399C-466F-405B-9D5C-3325D60C6F03}" srcOrd="0" destOrd="1" presId="urn:microsoft.com/office/officeart/2005/8/layout/hList1"/>
    <dgm:cxn modelId="{671D41D9-5A50-4F7B-B023-0D951E587414}" type="presParOf" srcId="{6FD4B4C9-CFA1-4FA2-A557-7532D8AC33CE}" destId="{D58E3C70-64B2-4999-8BD3-D31DE8B8AC79}" srcOrd="0" destOrd="0" presId="urn:microsoft.com/office/officeart/2005/8/layout/hList1"/>
    <dgm:cxn modelId="{9CA8689A-C786-407F-B13B-F2ED2D6E40A7}" type="presParOf" srcId="{D58E3C70-64B2-4999-8BD3-D31DE8B8AC79}" destId="{E7E97EC7-BEA6-4F58-A868-BF3EBFA04031}" srcOrd="0" destOrd="0" presId="urn:microsoft.com/office/officeart/2005/8/layout/hList1"/>
    <dgm:cxn modelId="{B4F3C539-3C73-42C9-9CE7-FDE41D1BA622}" type="presParOf" srcId="{D58E3C70-64B2-4999-8BD3-D31DE8B8AC79}" destId="{9664399C-466F-405B-9D5C-3325D60C6F03}" srcOrd="1" destOrd="0" presId="urn:microsoft.com/office/officeart/2005/8/layout/hList1"/>
    <dgm:cxn modelId="{A2028058-2363-4C8B-98BB-CBA6B2182B5B}" type="presParOf" srcId="{6FD4B4C9-CFA1-4FA2-A557-7532D8AC33CE}" destId="{01091757-BD30-4B55-B645-EF2367AB671D}" srcOrd="1" destOrd="0" presId="urn:microsoft.com/office/officeart/2005/8/layout/hList1"/>
    <dgm:cxn modelId="{0DF5EB49-083F-4245-918D-624F7A9D07B7}" type="presParOf" srcId="{6FD4B4C9-CFA1-4FA2-A557-7532D8AC33CE}" destId="{7FFEBA5E-94E8-426B-BC61-A162D4D62183}" srcOrd="2" destOrd="0" presId="urn:microsoft.com/office/officeart/2005/8/layout/hList1"/>
    <dgm:cxn modelId="{3EE9CEC9-5F7B-4973-BE2E-561B8B1F968F}" type="presParOf" srcId="{7FFEBA5E-94E8-426B-BC61-A162D4D62183}" destId="{56939D8D-9D3C-49C1-8C16-5864CF0AF688}" srcOrd="0" destOrd="0" presId="urn:microsoft.com/office/officeart/2005/8/layout/hList1"/>
    <dgm:cxn modelId="{33734ACC-D000-4FA6-8BD4-A85430A836FB}" type="presParOf" srcId="{7FFEBA5E-94E8-426B-BC61-A162D4D62183}" destId="{84573246-3280-46D3-82F5-F4AB56CE7678}" srcOrd="1" destOrd="0" presId="urn:microsoft.com/office/officeart/2005/8/layout/hList1"/>
    <dgm:cxn modelId="{B35C22A8-58C0-4982-A03B-E79380D7342D}" type="presParOf" srcId="{6FD4B4C9-CFA1-4FA2-A557-7532D8AC33CE}" destId="{3A3D3FD8-A7E8-494A-80C0-7BAC5D9964ED}" srcOrd="3" destOrd="0" presId="urn:microsoft.com/office/officeart/2005/8/layout/hList1"/>
    <dgm:cxn modelId="{B9252E4B-789E-44E7-81FD-FD9C24CA3F33}" type="presParOf" srcId="{6FD4B4C9-CFA1-4FA2-A557-7532D8AC33CE}" destId="{3A04B22D-BD52-44C5-81DE-4326BD0356B3}" srcOrd="4" destOrd="0" presId="urn:microsoft.com/office/officeart/2005/8/layout/hList1"/>
    <dgm:cxn modelId="{CC552D84-0923-4D2C-818C-E70EAC81142B}" type="presParOf" srcId="{3A04B22D-BD52-44C5-81DE-4326BD0356B3}" destId="{CA0DBB68-980A-4D0B-BAFD-3377436BEEFC}" srcOrd="0" destOrd="0" presId="urn:microsoft.com/office/officeart/2005/8/layout/hList1"/>
    <dgm:cxn modelId="{0B4A9AEC-2684-4042-84AA-FD72419B4C80}" type="presParOf" srcId="{3A04B22D-BD52-44C5-81DE-4326BD0356B3}" destId="{84361849-9974-4F13-BAF2-01AC00F6BB6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667925-E58C-4621-8732-7898C2842C53}" type="doc">
      <dgm:prSet loTypeId="urn:microsoft.com/office/officeart/2005/8/layout/chevron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B6636A3-45F0-4582-819D-89EFBEBB35E5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 </a:t>
          </a:r>
          <a:endParaRPr lang="de-DE" dirty="0"/>
        </a:p>
      </dgm:t>
    </dgm:pt>
    <dgm:pt modelId="{08583E06-4C92-48CC-AD87-BBAD0B154EDF}" type="parTrans" cxnId="{E18BA0E4-5E4E-4BC8-B9A5-B00CE124F831}">
      <dgm:prSet/>
      <dgm:spPr/>
      <dgm:t>
        <a:bodyPr/>
        <a:lstStyle/>
        <a:p>
          <a:endParaRPr lang="de-DE"/>
        </a:p>
      </dgm:t>
    </dgm:pt>
    <dgm:pt modelId="{40CC77D0-DF21-402C-8F48-8C2BE7642017}" type="sibTrans" cxnId="{E18BA0E4-5E4E-4BC8-B9A5-B00CE124F831}">
      <dgm:prSet/>
      <dgm:spPr/>
      <dgm:t>
        <a:bodyPr/>
        <a:lstStyle/>
        <a:p>
          <a:endParaRPr lang="de-DE"/>
        </a:p>
      </dgm:t>
    </dgm:pt>
    <dgm:pt modelId="{838DE7FD-1647-49C0-9721-1213D45FDF95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 </a:t>
          </a:r>
          <a:endParaRPr lang="de-DE" dirty="0"/>
        </a:p>
      </dgm:t>
    </dgm:pt>
    <dgm:pt modelId="{20E51F75-0D68-4294-93A1-CA66519E1BB6}" type="parTrans" cxnId="{6C14FECF-74E3-4A78-A562-9AE7E84839C2}">
      <dgm:prSet/>
      <dgm:spPr/>
      <dgm:t>
        <a:bodyPr/>
        <a:lstStyle/>
        <a:p>
          <a:endParaRPr lang="de-DE"/>
        </a:p>
      </dgm:t>
    </dgm:pt>
    <dgm:pt modelId="{EC92FA86-E91A-4875-9B2B-9D7976BB83E3}" type="sibTrans" cxnId="{6C14FECF-74E3-4A78-A562-9AE7E84839C2}">
      <dgm:prSet/>
      <dgm:spPr/>
      <dgm:t>
        <a:bodyPr/>
        <a:lstStyle/>
        <a:p>
          <a:endParaRPr lang="de-DE"/>
        </a:p>
      </dgm:t>
    </dgm:pt>
    <dgm:pt modelId="{98FE4E8A-B42B-4A65-B8F0-F966D5806852}">
      <dgm:prSet phldrT="[Text]" phldr="0"/>
      <dgm:spPr/>
      <dgm:t>
        <a:bodyPr/>
        <a:lstStyle/>
        <a:p>
          <a:pPr rtl="0"/>
          <a:r>
            <a:rPr lang="de-DE" dirty="0">
              <a:solidFill>
                <a:srgbClr val="000000"/>
              </a:solidFill>
              <a:latin typeface="Aptos"/>
            </a:rPr>
            <a:t>Keine signifikante Veränderung in der Verteilung der Merkmale</a:t>
          </a:r>
          <a:endParaRPr lang="de-DE" dirty="0"/>
        </a:p>
      </dgm:t>
    </dgm:pt>
    <dgm:pt modelId="{C4147E6B-D737-4DD0-84DE-32535DB7F4F2}" type="parTrans" cxnId="{4B9049B5-F7BB-4AA4-BE01-8096FD93A91F}">
      <dgm:prSet/>
      <dgm:spPr/>
      <dgm:t>
        <a:bodyPr/>
        <a:lstStyle/>
        <a:p>
          <a:endParaRPr lang="de-DE"/>
        </a:p>
      </dgm:t>
    </dgm:pt>
    <dgm:pt modelId="{370B4514-D873-4D60-98CD-E4ED36633434}" type="sibTrans" cxnId="{4B9049B5-F7BB-4AA4-BE01-8096FD93A91F}">
      <dgm:prSet/>
      <dgm:spPr/>
      <dgm:t>
        <a:bodyPr/>
        <a:lstStyle/>
        <a:p>
          <a:endParaRPr lang="de-DE"/>
        </a:p>
      </dgm:t>
    </dgm:pt>
    <dgm:pt modelId="{C9B341A7-802E-4E65-9DC0-F3FA40C82F3D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 </a:t>
          </a:r>
          <a:endParaRPr lang="de-DE" dirty="0"/>
        </a:p>
      </dgm:t>
    </dgm:pt>
    <dgm:pt modelId="{BAB040B5-914E-406F-8871-11BCED798B08}" type="parTrans" cxnId="{6FD1C367-561E-4EA7-9F32-BA0972E411AF}">
      <dgm:prSet/>
      <dgm:spPr/>
      <dgm:t>
        <a:bodyPr/>
        <a:lstStyle/>
        <a:p>
          <a:endParaRPr lang="de-DE"/>
        </a:p>
      </dgm:t>
    </dgm:pt>
    <dgm:pt modelId="{7E3887A8-B98F-4404-921F-5E9A26B9B9EA}" type="sibTrans" cxnId="{6FD1C367-561E-4EA7-9F32-BA0972E411AF}">
      <dgm:prSet/>
      <dgm:spPr/>
      <dgm:t>
        <a:bodyPr/>
        <a:lstStyle/>
        <a:p>
          <a:endParaRPr lang="de-DE"/>
        </a:p>
      </dgm:t>
    </dgm:pt>
    <dgm:pt modelId="{27A983CA-E09F-44B0-BC99-EAA728FED4B9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de-DE" dirty="0">
              <a:solidFill>
                <a:srgbClr val="000000"/>
              </a:solidFill>
              <a:latin typeface="Aptos"/>
            </a:rPr>
            <a:t>Oversampling hat keinen negativen Einfluss auf die Modellleistung</a:t>
          </a:r>
          <a:endParaRPr lang="en-US" dirty="0">
            <a:latin typeface="Aptos"/>
          </a:endParaRPr>
        </a:p>
      </dgm:t>
    </dgm:pt>
    <dgm:pt modelId="{58DC8DDD-6E7D-4CF9-B0D4-A68424842F2F}" type="parTrans" cxnId="{D74A44C2-18A2-4151-9DD5-79F47A0CC777}">
      <dgm:prSet/>
      <dgm:spPr/>
    </dgm:pt>
    <dgm:pt modelId="{0FD2BEE5-F130-46F2-9261-4F778CAF3A71}" type="sibTrans" cxnId="{D74A44C2-18A2-4151-9DD5-79F47A0CC777}">
      <dgm:prSet/>
      <dgm:spPr/>
    </dgm:pt>
    <dgm:pt modelId="{838D6317-3262-4B7A-A0B9-3F1432D8EA3F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de-DE" dirty="0">
              <a:solidFill>
                <a:srgbClr val="000000"/>
              </a:solidFill>
              <a:latin typeface="Aptos"/>
            </a:rPr>
            <a:t>Vergleich der Boxplots von Original- und Oversampelten Daten</a:t>
          </a:r>
          <a:endParaRPr lang="en-US" dirty="0">
            <a:solidFill>
              <a:srgbClr val="000000"/>
            </a:solidFill>
            <a:latin typeface="Aptos"/>
          </a:endParaRPr>
        </a:p>
      </dgm:t>
    </dgm:pt>
    <dgm:pt modelId="{CD834B25-ACA4-4E76-813E-A8CE769D6044}" type="parTrans" cxnId="{6CD69E33-D5D0-41B0-8591-FA28DE9058ED}">
      <dgm:prSet/>
      <dgm:spPr/>
    </dgm:pt>
    <dgm:pt modelId="{7D87FFCD-8F73-4766-A228-79BC0EC3B1F0}" type="sibTrans" cxnId="{6CD69E33-D5D0-41B0-8591-FA28DE9058ED}">
      <dgm:prSet/>
      <dgm:spPr/>
    </dgm:pt>
    <dgm:pt modelId="{CB72CD6B-8D7A-4DF9-84FD-31FF82CC7886}" type="pres">
      <dgm:prSet presAssocID="{70667925-E58C-4621-8732-7898C2842C53}" presName="linearFlow" presStyleCnt="0">
        <dgm:presLayoutVars>
          <dgm:dir/>
          <dgm:animLvl val="lvl"/>
          <dgm:resizeHandles val="exact"/>
        </dgm:presLayoutVars>
      </dgm:prSet>
      <dgm:spPr/>
    </dgm:pt>
    <dgm:pt modelId="{E1FC8ABE-9669-40DD-83E0-F35226AE881E}" type="pres">
      <dgm:prSet presAssocID="{2B6636A3-45F0-4582-819D-89EFBEBB35E5}" presName="composite" presStyleCnt="0"/>
      <dgm:spPr/>
    </dgm:pt>
    <dgm:pt modelId="{8521A4A6-929E-4D79-B8EE-87FC4EF91AEE}" type="pres">
      <dgm:prSet presAssocID="{2B6636A3-45F0-4582-819D-89EFBEBB35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73CECBD-6DDD-43DE-9C83-62951D64C9F1}" type="pres">
      <dgm:prSet presAssocID="{2B6636A3-45F0-4582-819D-89EFBEBB35E5}" presName="descendantText" presStyleLbl="alignAcc1" presStyleIdx="0" presStyleCnt="3">
        <dgm:presLayoutVars>
          <dgm:bulletEnabled val="1"/>
        </dgm:presLayoutVars>
      </dgm:prSet>
      <dgm:spPr/>
    </dgm:pt>
    <dgm:pt modelId="{8DCEC378-620C-46C7-9CAB-D421A2F49142}" type="pres">
      <dgm:prSet presAssocID="{40CC77D0-DF21-402C-8F48-8C2BE7642017}" presName="sp" presStyleCnt="0"/>
      <dgm:spPr/>
    </dgm:pt>
    <dgm:pt modelId="{D365002B-F4E5-4C9A-B16E-DC609ABCA824}" type="pres">
      <dgm:prSet presAssocID="{838DE7FD-1647-49C0-9721-1213D45FDF95}" presName="composite" presStyleCnt="0"/>
      <dgm:spPr/>
    </dgm:pt>
    <dgm:pt modelId="{B47FF9FA-B2FD-4ABB-9987-7357D0B9592D}" type="pres">
      <dgm:prSet presAssocID="{838DE7FD-1647-49C0-9721-1213D45FDF9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6EB3705-DDAD-4454-8A43-E6D22A642AEA}" type="pres">
      <dgm:prSet presAssocID="{838DE7FD-1647-49C0-9721-1213D45FDF95}" presName="descendantText" presStyleLbl="alignAcc1" presStyleIdx="1" presStyleCnt="3">
        <dgm:presLayoutVars>
          <dgm:bulletEnabled val="1"/>
        </dgm:presLayoutVars>
      </dgm:prSet>
      <dgm:spPr/>
    </dgm:pt>
    <dgm:pt modelId="{433DFD97-0407-4CB5-AB57-BC383886AE8F}" type="pres">
      <dgm:prSet presAssocID="{EC92FA86-E91A-4875-9B2B-9D7976BB83E3}" presName="sp" presStyleCnt="0"/>
      <dgm:spPr/>
    </dgm:pt>
    <dgm:pt modelId="{8892AB9F-3C9B-437E-A23E-F9DCAC4A72EA}" type="pres">
      <dgm:prSet presAssocID="{C9B341A7-802E-4E65-9DC0-F3FA40C82F3D}" presName="composite" presStyleCnt="0"/>
      <dgm:spPr/>
    </dgm:pt>
    <dgm:pt modelId="{EB440BCD-7ABC-474B-936A-24F89956C18B}" type="pres">
      <dgm:prSet presAssocID="{C9B341A7-802E-4E65-9DC0-F3FA40C82F3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138233A-95F9-4121-A1B1-61D266B065B9}" type="pres">
      <dgm:prSet presAssocID="{C9B341A7-802E-4E65-9DC0-F3FA40C82F3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3312F1B-DE96-4E19-B946-C263C9188EB8}" type="presOf" srcId="{C9B341A7-802E-4E65-9DC0-F3FA40C82F3D}" destId="{EB440BCD-7ABC-474B-936A-24F89956C18B}" srcOrd="0" destOrd="0" presId="urn:microsoft.com/office/officeart/2005/8/layout/chevron2"/>
    <dgm:cxn modelId="{6CD69E33-D5D0-41B0-8591-FA28DE9058ED}" srcId="{2B6636A3-45F0-4582-819D-89EFBEBB35E5}" destId="{838D6317-3262-4B7A-A0B9-3F1432D8EA3F}" srcOrd="0" destOrd="0" parTransId="{CD834B25-ACA4-4E76-813E-A8CE769D6044}" sibTransId="{7D87FFCD-8F73-4766-A228-79BC0EC3B1F0}"/>
    <dgm:cxn modelId="{F011B763-BF64-4719-B44E-DB90F3091A4A}" type="presOf" srcId="{70667925-E58C-4621-8732-7898C2842C53}" destId="{CB72CD6B-8D7A-4DF9-84FD-31FF82CC7886}" srcOrd="0" destOrd="0" presId="urn:microsoft.com/office/officeart/2005/8/layout/chevron2"/>
    <dgm:cxn modelId="{6FD1C367-561E-4EA7-9F32-BA0972E411AF}" srcId="{70667925-E58C-4621-8732-7898C2842C53}" destId="{C9B341A7-802E-4E65-9DC0-F3FA40C82F3D}" srcOrd="2" destOrd="0" parTransId="{BAB040B5-914E-406F-8871-11BCED798B08}" sibTransId="{7E3887A8-B98F-4404-921F-5E9A26B9B9EA}"/>
    <dgm:cxn modelId="{C83DF682-831E-4005-8DCB-C2E18E55A38C}" type="presOf" srcId="{838D6317-3262-4B7A-A0B9-3F1432D8EA3F}" destId="{A73CECBD-6DDD-43DE-9C83-62951D64C9F1}" srcOrd="0" destOrd="0" presId="urn:microsoft.com/office/officeart/2005/8/layout/chevron2"/>
    <dgm:cxn modelId="{D7416A90-DC4D-44F3-BAFB-5749B0206095}" type="presOf" srcId="{838DE7FD-1647-49C0-9721-1213D45FDF95}" destId="{B47FF9FA-B2FD-4ABB-9987-7357D0B9592D}" srcOrd="0" destOrd="0" presId="urn:microsoft.com/office/officeart/2005/8/layout/chevron2"/>
    <dgm:cxn modelId="{1CF98495-0E22-4CCA-AF0A-2AE9E0F8AA1B}" type="presOf" srcId="{98FE4E8A-B42B-4A65-B8F0-F966D5806852}" destId="{A6EB3705-DDAD-4454-8A43-E6D22A642AEA}" srcOrd="0" destOrd="0" presId="urn:microsoft.com/office/officeart/2005/8/layout/chevron2"/>
    <dgm:cxn modelId="{08F364B1-D2FE-4CA8-A4A0-B2872BEE49A5}" type="presOf" srcId="{2B6636A3-45F0-4582-819D-89EFBEBB35E5}" destId="{8521A4A6-929E-4D79-B8EE-87FC4EF91AEE}" srcOrd="0" destOrd="0" presId="urn:microsoft.com/office/officeart/2005/8/layout/chevron2"/>
    <dgm:cxn modelId="{4B9049B5-F7BB-4AA4-BE01-8096FD93A91F}" srcId="{838DE7FD-1647-49C0-9721-1213D45FDF95}" destId="{98FE4E8A-B42B-4A65-B8F0-F966D5806852}" srcOrd="0" destOrd="0" parTransId="{C4147E6B-D737-4DD0-84DE-32535DB7F4F2}" sibTransId="{370B4514-D873-4D60-98CD-E4ED36633434}"/>
    <dgm:cxn modelId="{D74A44C2-18A2-4151-9DD5-79F47A0CC777}" srcId="{C9B341A7-802E-4E65-9DC0-F3FA40C82F3D}" destId="{27A983CA-E09F-44B0-BC99-EAA728FED4B9}" srcOrd="0" destOrd="0" parTransId="{58DC8DDD-6E7D-4CF9-B0D4-A68424842F2F}" sibTransId="{0FD2BEE5-F130-46F2-9261-4F778CAF3A71}"/>
    <dgm:cxn modelId="{6C14FECF-74E3-4A78-A562-9AE7E84839C2}" srcId="{70667925-E58C-4621-8732-7898C2842C53}" destId="{838DE7FD-1647-49C0-9721-1213D45FDF95}" srcOrd="1" destOrd="0" parTransId="{20E51F75-0D68-4294-93A1-CA66519E1BB6}" sibTransId="{EC92FA86-E91A-4875-9B2B-9D7976BB83E3}"/>
    <dgm:cxn modelId="{E18BA0E4-5E4E-4BC8-B9A5-B00CE124F831}" srcId="{70667925-E58C-4621-8732-7898C2842C53}" destId="{2B6636A3-45F0-4582-819D-89EFBEBB35E5}" srcOrd="0" destOrd="0" parTransId="{08583E06-4C92-48CC-AD87-BBAD0B154EDF}" sibTransId="{40CC77D0-DF21-402C-8F48-8C2BE7642017}"/>
    <dgm:cxn modelId="{A46A49F6-F10E-4343-A840-222BB4531F8E}" type="presOf" srcId="{27A983CA-E09F-44B0-BC99-EAA728FED4B9}" destId="{6138233A-95F9-4121-A1B1-61D266B065B9}" srcOrd="0" destOrd="0" presId="urn:microsoft.com/office/officeart/2005/8/layout/chevron2"/>
    <dgm:cxn modelId="{15B8D8E9-AB6F-4CAC-B588-33F2ACFF7A81}" type="presParOf" srcId="{CB72CD6B-8D7A-4DF9-84FD-31FF82CC7886}" destId="{E1FC8ABE-9669-40DD-83E0-F35226AE881E}" srcOrd="0" destOrd="0" presId="urn:microsoft.com/office/officeart/2005/8/layout/chevron2"/>
    <dgm:cxn modelId="{67672255-17F7-466F-967E-6A9B8128EB9B}" type="presParOf" srcId="{E1FC8ABE-9669-40DD-83E0-F35226AE881E}" destId="{8521A4A6-929E-4D79-B8EE-87FC4EF91AEE}" srcOrd="0" destOrd="0" presId="urn:microsoft.com/office/officeart/2005/8/layout/chevron2"/>
    <dgm:cxn modelId="{35B9BBCB-BE2A-42A5-BAA8-26CF3BE21EE3}" type="presParOf" srcId="{E1FC8ABE-9669-40DD-83E0-F35226AE881E}" destId="{A73CECBD-6DDD-43DE-9C83-62951D64C9F1}" srcOrd="1" destOrd="0" presId="urn:microsoft.com/office/officeart/2005/8/layout/chevron2"/>
    <dgm:cxn modelId="{3D7C0120-5706-4E87-9279-820562DF4CC2}" type="presParOf" srcId="{CB72CD6B-8D7A-4DF9-84FD-31FF82CC7886}" destId="{8DCEC378-620C-46C7-9CAB-D421A2F49142}" srcOrd="1" destOrd="0" presId="urn:microsoft.com/office/officeart/2005/8/layout/chevron2"/>
    <dgm:cxn modelId="{F25CFF7E-32CA-41DB-9A75-2AA8B7B4A2B0}" type="presParOf" srcId="{CB72CD6B-8D7A-4DF9-84FD-31FF82CC7886}" destId="{D365002B-F4E5-4C9A-B16E-DC609ABCA824}" srcOrd="2" destOrd="0" presId="urn:microsoft.com/office/officeart/2005/8/layout/chevron2"/>
    <dgm:cxn modelId="{07EC2350-EE9F-43DA-9CED-67CA64BEB878}" type="presParOf" srcId="{D365002B-F4E5-4C9A-B16E-DC609ABCA824}" destId="{B47FF9FA-B2FD-4ABB-9987-7357D0B9592D}" srcOrd="0" destOrd="0" presId="urn:microsoft.com/office/officeart/2005/8/layout/chevron2"/>
    <dgm:cxn modelId="{971EF66F-FFD6-4801-B5B1-32013B98A1B7}" type="presParOf" srcId="{D365002B-F4E5-4C9A-B16E-DC609ABCA824}" destId="{A6EB3705-DDAD-4454-8A43-E6D22A642AEA}" srcOrd="1" destOrd="0" presId="urn:microsoft.com/office/officeart/2005/8/layout/chevron2"/>
    <dgm:cxn modelId="{A1229162-C61A-49A0-A83A-4178138460E6}" type="presParOf" srcId="{CB72CD6B-8D7A-4DF9-84FD-31FF82CC7886}" destId="{433DFD97-0407-4CB5-AB57-BC383886AE8F}" srcOrd="3" destOrd="0" presId="urn:microsoft.com/office/officeart/2005/8/layout/chevron2"/>
    <dgm:cxn modelId="{70982BD8-2286-44D8-B073-EFED30F1213D}" type="presParOf" srcId="{CB72CD6B-8D7A-4DF9-84FD-31FF82CC7886}" destId="{8892AB9F-3C9B-437E-A23E-F9DCAC4A72EA}" srcOrd="4" destOrd="0" presId="urn:microsoft.com/office/officeart/2005/8/layout/chevron2"/>
    <dgm:cxn modelId="{A45ABE1A-7398-42E3-9291-54A29E5598E6}" type="presParOf" srcId="{8892AB9F-3C9B-437E-A23E-F9DCAC4A72EA}" destId="{EB440BCD-7ABC-474B-936A-24F89956C18B}" srcOrd="0" destOrd="0" presId="urn:microsoft.com/office/officeart/2005/8/layout/chevron2"/>
    <dgm:cxn modelId="{F743229A-26AD-49EA-942F-F7560E397C01}" type="presParOf" srcId="{8892AB9F-3C9B-437E-A23E-F9DCAC4A72EA}" destId="{6138233A-95F9-4121-A1B1-61D266B065B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0667925-E58C-4621-8732-7898C2842C53}" type="doc">
      <dgm:prSet loTypeId="urn:microsoft.com/office/officeart/2005/8/layout/chevron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B6636A3-45F0-4582-819D-89EFBEBB35E5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 </a:t>
          </a:r>
          <a:endParaRPr lang="de-DE" dirty="0"/>
        </a:p>
      </dgm:t>
    </dgm:pt>
    <dgm:pt modelId="{08583E06-4C92-48CC-AD87-BBAD0B154EDF}" type="parTrans" cxnId="{E18BA0E4-5E4E-4BC8-B9A5-B00CE124F831}">
      <dgm:prSet/>
      <dgm:spPr/>
      <dgm:t>
        <a:bodyPr/>
        <a:lstStyle/>
        <a:p>
          <a:endParaRPr lang="de-DE"/>
        </a:p>
      </dgm:t>
    </dgm:pt>
    <dgm:pt modelId="{40CC77D0-DF21-402C-8F48-8C2BE7642017}" type="sibTrans" cxnId="{E18BA0E4-5E4E-4BC8-B9A5-B00CE124F831}">
      <dgm:prSet/>
      <dgm:spPr/>
      <dgm:t>
        <a:bodyPr/>
        <a:lstStyle/>
        <a:p>
          <a:endParaRPr lang="de-DE"/>
        </a:p>
      </dgm:t>
    </dgm:pt>
    <dgm:pt modelId="{838DE7FD-1647-49C0-9721-1213D45FDF95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 </a:t>
          </a:r>
          <a:endParaRPr lang="de-DE" dirty="0"/>
        </a:p>
      </dgm:t>
    </dgm:pt>
    <dgm:pt modelId="{20E51F75-0D68-4294-93A1-CA66519E1BB6}" type="parTrans" cxnId="{6C14FECF-74E3-4A78-A562-9AE7E84839C2}">
      <dgm:prSet/>
      <dgm:spPr/>
      <dgm:t>
        <a:bodyPr/>
        <a:lstStyle/>
        <a:p>
          <a:endParaRPr lang="de-DE"/>
        </a:p>
      </dgm:t>
    </dgm:pt>
    <dgm:pt modelId="{EC92FA86-E91A-4875-9B2B-9D7976BB83E3}" type="sibTrans" cxnId="{6C14FECF-74E3-4A78-A562-9AE7E84839C2}">
      <dgm:prSet/>
      <dgm:spPr/>
      <dgm:t>
        <a:bodyPr/>
        <a:lstStyle/>
        <a:p>
          <a:endParaRPr lang="de-DE"/>
        </a:p>
      </dgm:t>
    </dgm:pt>
    <dgm:pt modelId="{98FE4E8A-B42B-4A65-B8F0-F966D5806852}">
      <dgm:prSet phldrT="[Text]" phldr="0"/>
      <dgm:spPr/>
      <dgm:t>
        <a:bodyPr/>
        <a:lstStyle/>
        <a:p>
          <a:pPr rtl="0"/>
          <a:r>
            <a:rPr lang="de-DE" dirty="0">
              <a:latin typeface="Aptos"/>
            </a:rPr>
            <a:t>Trotz F1-Score von 1.0 auf Trainingsdaten zeigt es keine </a:t>
          </a:r>
          <a:r>
            <a:rPr lang="de-DE" dirty="0" err="1">
              <a:latin typeface="Aptos"/>
            </a:rPr>
            <a:t>Overfitting</a:t>
          </a:r>
          <a:r>
            <a:rPr lang="de-DE" dirty="0">
              <a:latin typeface="Aptos"/>
            </a:rPr>
            <a:t>-Tendenzen</a:t>
          </a:r>
          <a:endParaRPr lang="de-DE" dirty="0"/>
        </a:p>
      </dgm:t>
    </dgm:pt>
    <dgm:pt modelId="{C4147E6B-D737-4DD0-84DE-32535DB7F4F2}" type="parTrans" cxnId="{4B9049B5-F7BB-4AA4-BE01-8096FD93A91F}">
      <dgm:prSet/>
      <dgm:spPr/>
      <dgm:t>
        <a:bodyPr/>
        <a:lstStyle/>
        <a:p>
          <a:endParaRPr lang="de-DE"/>
        </a:p>
      </dgm:t>
    </dgm:pt>
    <dgm:pt modelId="{370B4514-D873-4D60-98CD-E4ED36633434}" type="sibTrans" cxnId="{4B9049B5-F7BB-4AA4-BE01-8096FD93A91F}">
      <dgm:prSet/>
      <dgm:spPr/>
      <dgm:t>
        <a:bodyPr/>
        <a:lstStyle/>
        <a:p>
          <a:endParaRPr lang="de-DE"/>
        </a:p>
      </dgm:t>
    </dgm:pt>
    <dgm:pt modelId="{C9B341A7-802E-4E65-9DC0-F3FA40C82F3D}">
      <dgm:prSet phldrT="[Text]" phldr="0"/>
      <dgm:spPr/>
      <dgm:t>
        <a:bodyPr/>
        <a:lstStyle/>
        <a:p>
          <a:pPr rtl="0"/>
          <a:r>
            <a:rPr lang="de-DE" dirty="0">
              <a:latin typeface="Grandview"/>
            </a:rPr>
            <a:t> </a:t>
          </a:r>
          <a:endParaRPr lang="de-DE" dirty="0"/>
        </a:p>
      </dgm:t>
    </dgm:pt>
    <dgm:pt modelId="{BAB040B5-914E-406F-8871-11BCED798B08}" type="parTrans" cxnId="{6FD1C367-561E-4EA7-9F32-BA0972E411AF}">
      <dgm:prSet/>
      <dgm:spPr/>
      <dgm:t>
        <a:bodyPr/>
        <a:lstStyle/>
        <a:p>
          <a:endParaRPr lang="de-DE"/>
        </a:p>
      </dgm:t>
    </dgm:pt>
    <dgm:pt modelId="{7E3887A8-B98F-4404-921F-5E9A26B9B9EA}" type="sibTrans" cxnId="{6FD1C367-561E-4EA7-9F32-BA0972E411AF}">
      <dgm:prSet/>
      <dgm:spPr/>
      <dgm:t>
        <a:bodyPr/>
        <a:lstStyle/>
        <a:p>
          <a:endParaRPr lang="de-DE"/>
        </a:p>
      </dgm:t>
    </dgm:pt>
    <dgm:pt modelId="{7D6A3BF2-F068-4E24-8C47-AA4F4E36C882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de-DE" dirty="0">
              <a:latin typeface="Aptos"/>
            </a:rPr>
            <a:t>Random Forest mit Hyperparameter-Tuning wurde als bestes Modell gewählt</a:t>
          </a:r>
          <a:endParaRPr lang="en-US" dirty="0">
            <a:latin typeface="Aptos"/>
          </a:endParaRPr>
        </a:p>
      </dgm:t>
    </dgm:pt>
    <dgm:pt modelId="{26F2A6AF-B960-4153-B16A-324407EB5F4B}" type="parTrans" cxnId="{115EB088-30FD-470C-A137-F9CA329175DD}">
      <dgm:prSet/>
      <dgm:spPr/>
    </dgm:pt>
    <dgm:pt modelId="{B9409EC1-3A23-4E5B-B273-83F085134179}" type="sibTrans" cxnId="{115EB088-30FD-470C-A137-F9CA329175DD}">
      <dgm:prSet/>
      <dgm:spPr/>
    </dgm:pt>
    <dgm:pt modelId="{27A983CA-E09F-44B0-BC99-EAA728FED4B9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de-DE" dirty="0">
              <a:latin typeface="Aptos"/>
            </a:rPr>
            <a:t>Gute Generalisierung auf Testdaten mit F1-Score von 0.9681</a:t>
          </a:r>
          <a:endParaRPr lang="en-US" dirty="0">
            <a:latin typeface="Aptos"/>
          </a:endParaRPr>
        </a:p>
      </dgm:t>
    </dgm:pt>
    <dgm:pt modelId="{58DC8DDD-6E7D-4CF9-B0D4-A68424842F2F}" type="parTrans" cxnId="{D74A44C2-18A2-4151-9DD5-79F47A0CC777}">
      <dgm:prSet/>
      <dgm:spPr/>
    </dgm:pt>
    <dgm:pt modelId="{0FD2BEE5-F130-46F2-9261-4F778CAF3A71}" type="sibTrans" cxnId="{D74A44C2-18A2-4151-9DD5-79F47A0CC777}">
      <dgm:prSet/>
      <dgm:spPr/>
    </dgm:pt>
    <dgm:pt modelId="{CB72CD6B-8D7A-4DF9-84FD-31FF82CC7886}" type="pres">
      <dgm:prSet presAssocID="{70667925-E58C-4621-8732-7898C2842C53}" presName="linearFlow" presStyleCnt="0">
        <dgm:presLayoutVars>
          <dgm:dir/>
          <dgm:animLvl val="lvl"/>
          <dgm:resizeHandles val="exact"/>
        </dgm:presLayoutVars>
      </dgm:prSet>
      <dgm:spPr/>
    </dgm:pt>
    <dgm:pt modelId="{E1FC8ABE-9669-40DD-83E0-F35226AE881E}" type="pres">
      <dgm:prSet presAssocID="{2B6636A3-45F0-4582-819D-89EFBEBB35E5}" presName="composite" presStyleCnt="0"/>
      <dgm:spPr/>
    </dgm:pt>
    <dgm:pt modelId="{8521A4A6-929E-4D79-B8EE-87FC4EF91AEE}" type="pres">
      <dgm:prSet presAssocID="{2B6636A3-45F0-4582-819D-89EFBEBB35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73CECBD-6DDD-43DE-9C83-62951D64C9F1}" type="pres">
      <dgm:prSet presAssocID="{2B6636A3-45F0-4582-819D-89EFBEBB35E5}" presName="descendantText" presStyleLbl="alignAcc1" presStyleIdx="0" presStyleCnt="3">
        <dgm:presLayoutVars>
          <dgm:bulletEnabled val="1"/>
        </dgm:presLayoutVars>
      </dgm:prSet>
      <dgm:spPr/>
    </dgm:pt>
    <dgm:pt modelId="{8DCEC378-620C-46C7-9CAB-D421A2F49142}" type="pres">
      <dgm:prSet presAssocID="{40CC77D0-DF21-402C-8F48-8C2BE7642017}" presName="sp" presStyleCnt="0"/>
      <dgm:spPr/>
    </dgm:pt>
    <dgm:pt modelId="{D365002B-F4E5-4C9A-B16E-DC609ABCA824}" type="pres">
      <dgm:prSet presAssocID="{838DE7FD-1647-49C0-9721-1213D45FDF95}" presName="composite" presStyleCnt="0"/>
      <dgm:spPr/>
    </dgm:pt>
    <dgm:pt modelId="{B47FF9FA-B2FD-4ABB-9987-7357D0B9592D}" type="pres">
      <dgm:prSet presAssocID="{838DE7FD-1647-49C0-9721-1213D45FDF9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6EB3705-DDAD-4454-8A43-E6D22A642AEA}" type="pres">
      <dgm:prSet presAssocID="{838DE7FD-1647-49C0-9721-1213D45FDF95}" presName="descendantText" presStyleLbl="alignAcc1" presStyleIdx="1" presStyleCnt="3">
        <dgm:presLayoutVars>
          <dgm:bulletEnabled val="1"/>
        </dgm:presLayoutVars>
      </dgm:prSet>
      <dgm:spPr/>
    </dgm:pt>
    <dgm:pt modelId="{433DFD97-0407-4CB5-AB57-BC383886AE8F}" type="pres">
      <dgm:prSet presAssocID="{EC92FA86-E91A-4875-9B2B-9D7976BB83E3}" presName="sp" presStyleCnt="0"/>
      <dgm:spPr/>
    </dgm:pt>
    <dgm:pt modelId="{8892AB9F-3C9B-437E-A23E-F9DCAC4A72EA}" type="pres">
      <dgm:prSet presAssocID="{C9B341A7-802E-4E65-9DC0-F3FA40C82F3D}" presName="composite" presStyleCnt="0"/>
      <dgm:spPr/>
    </dgm:pt>
    <dgm:pt modelId="{EB440BCD-7ABC-474B-936A-24F89956C18B}" type="pres">
      <dgm:prSet presAssocID="{C9B341A7-802E-4E65-9DC0-F3FA40C82F3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138233A-95F9-4121-A1B1-61D266B065B9}" type="pres">
      <dgm:prSet presAssocID="{C9B341A7-802E-4E65-9DC0-F3FA40C82F3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FE01500-5039-4350-8626-3E9FBCD815B5}" type="presOf" srcId="{C9B341A7-802E-4E65-9DC0-F3FA40C82F3D}" destId="{EB440BCD-7ABC-474B-936A-24F89956C18B}" srcOrd="0" destOrd="0" presId="urn:microsoft.com/office/officeart/2005/8/layout/chevron2"/>
    <dgm:cxn modelId="{CD6F0F1A-55D6-4996-87B5-882E97A88399}" type="presOf" srcId="{27A983CA-E09F-44B0-BC99-EAA728FED4B9}" destId="{6138233A-95F9-4121-A1B1-61D266B065B9}" srcOrd="0" destOrd="0" presId="urn:microsoft.com/office/officeart/2005/8/layout/chevron2"/>
    <dgm:cxn modelId="{3A60DE2E-13AE-444F-9236-300F11B6B14F}" type="presOf" srcId="{2B6636A3-45F0-4582-819D-89EFBEBB35E5}" destId="{8521A4A6-929E-4D79-B8EE-87FC4EF91AEE}" srcOrd="0" destOrd="0" presId="urn:microsoft.com/office/officeart/2005/8/layout/chevron2"/>
    <dgm:cxn modelId="{F011B763-BF64-4719-B44E-DB90F3091A4A}" type="presOf" srcId="{70667925-E58C-4621-8732-7898C2842C53}" destId="{CB72CD6B-8D7A-4DF9-84FD-31FF82CC7886}" srcOrd="0" destOrd="0" presId="urn:microsoft.com/office/officeart/2005/8/layout/chevron2"/>
    <dgm:cxn modelId="{69008367-1EF0-4110-B45F-0EC83E91BCC0}" type="presOf" srcId="{98FE4E8A-B42B-4A65-B8F0-F966D5806852}" destId="{A6EB3705-DDAD-4454-8A43-E6D22A642AEA}" srcOrd="0" destOrd="0" presId="urn:microsoft.com/office/officeart/2005/8/layout/chevron2"/>
    <dgm:cxn modelId="{6FD1C367-561E-4EA7-9F32-BA0972E411AF}" srcId="{70667925-E58C-4621-8732-7898C2842C53}" destId="{C9B341A7-802E-4E65-9DC0-F3FA40C82F3D}" srcOrd="2" destOrd="0" parTransId="{BAB040B5-914E-406F-8871-11BCED798B08}" sibTransId="{7E3887A8-B98F-4404-921F-5E9A26B9B9EA}"/>
    <dgm:cxn modelId="{115EB088-30FD-470C-A137-F9CA329175DD}" srcId="{2B6636A3-45F0-4582-819D-89EFBEBB35E5}" destId="{7D6A3BF2-F068-4E24-8C47-AA4F4E36C882}" srcOrd="0" destOrd="0" parTransId="{26F2A6AF-B960-4153-B16A-324407EB5F4B}" sibTransId="{B9409EC1-3A23-4E5B-B273-83F085134179}"/>
    <dgm:cxn modelId="{A3C95C8E-9690-44F8-82A0-3415C14B0DFE}" type="presOf" srcId="{7D6A3BF2-F068-4E24-8C47-AA4F4E36C882}" destId="{A73CECBD-6DDD-43DE-9C83-62951D64C9F1}" srcOrd="0" destOrd="0" presId="urn:microsoft.com/office/officeart/2005/8/layout/chevron2"/>
    <dgm:cxn modelId="{4B9049B5-F7BB-4AA4-BE01-8096FD93A91F}" srcId="{838DE7FD-1647-49C0-9721-1213D45FDF95}" destId="{98FE4E8A-B42B-4A65-B8F0-F966D5806852}" srcOrd="0" destOrd="0" parTransId="{C4147E6B-D737-4DD0-84DE-32535DB7F4F2}" sibTransId="{370B4514-D873-4D60-98CD-E4ED36633434}"/>
    <dgm:cxn modelId="{D74A44C2-18A2-4151-9DD5-79F47A0CC777}" srcId="{C9B341A7-802E-4E65-9DC0-F3FA40C82F3D}" destId="{27A983CA-E09F-44B0-BC99-EAA728FED4B9}" srcOrd="0" destOrd="0" parTransId="{58DC8DDD-6E7D-4CF9-B0D4-A68424842F2F}" sibTransId="{0FD2BEE5-F130-46F2-9261-4F778CAF3A71}"/>
    <dgm:cxn modelId="{6C14FECF-74E3-4A78-A562-9AE7E84839C2}" srcId="{70667925-E58C-4621-8732-7898C2842C53}" destId="{838DE7FD-1647-49C0-9721-1213D45FDF95}" srcOrd="1" destOrd="0" parTransId="{20E51F75-0D68-4294-93A1-CA66519E1BB6}" sibTransId="{EC92FA86-E91A-4875-9B2B-9D7976BB83E3}"/>
    <dgm:cxn modelId="{E18BA0E4-5E4E-4BC8-B9A5-B00CE124F831}" srcId="{70667925-E58C-4621-8732-7898C2842C53}" destId="{2B6636A3-45F0-4582-819D-89EFBEBB35E5}" srcOrd="0" destOrd="0" parTransId="{08583E06-4C92-48CC-AD87-BBAD0B154EDF}" sibTransId="{40CC77D0-DF21-402C-8F48-8C2BE7642017}"/>
    <dgm:cxn modelId="{C071EBF4-815D-4B88-A50A-3B3D729A7768}" type="presOf" srcId="{838DE7FD-1647-49C0-9721-1213D45FDF95}" destId="{B47FF9FA-B2FD-4ABB-9987-7357D0B9592D}" srcOrd="0" destOrd="0" presId="urn:microsoft.com/office/officeart/2005/8/layout/chevron2"/>
    <dgm:cxn modelId="{FF81DF77-8EE0-4AFB-82BB-61567A3B1FD6}" type="presParOf" srcId="{CB72CD6B-8D7A-4DF9-84FD-31FF82CC7886}" destId="{E1FC8ABE-9669-40DD-83E0-F35226AE881E}" srcOrd="0" destOrd="0" presId="urn:microsoft.com/office/officeart/2005/8/layout/chevron2"/>
    <dgm:cxn modelId="{D60A78AF-0E76-479F-8CFB-FA986EB788C8}" type="presParOf" srcId="{E1FC8ABE-9669-40DD-83E0-F35226AE881E}" destId="{8521A4A6-929E-4D79-B8EE-87FC4EF91AEE}" srcOrd="0" destOrd="0" presId="urn:microsoft.com/office/officeart/2005/8/layout/chevron2"/>
    <dgm:cxn modelId="{688ED455-22C2-43E8-A5CA-6AB479AC7DF4}" type="presParOf" srcId="{E1FC8ABE-9669-40DD-83E0-F35226AE881E}" destId="{A73CECBD-6DDD-43DE-9C83-62951D64C9F1}" srcOrd="1" destOrd="0" presId="urn:microsoft.com/office/officeart/2005/8/layout/chevron2"/>
    <dgm:cxn modelId="{11A4F277-0C7E-43BD-8D3E-79381C7E3C1C}" type="presParOf" srcId="{CB72CD6B-8D7A-4DF9-84FD-31FF82CC7886}" destId="{8DCEC378-620C-46C7-9CAB-D421A2F49142}" srcOrd="1" destOrd="0" presId="urn:microsoft.com/office/officeart/2005/8/layout/chevron2"/>
    <dgm:cxn modelId="{D43FF417-DF43-4F7B-AAA5-8145DE4430B8}" type="presParOf" srcId="{CB72CD6B-8D7A-4DF9-84FD-31FF82CC7886}" destId="{D365002B-F4E5-4C9A-B16E-DC609ABCA824}" srcOrd="2" destOrd="0" presId="urn:microsoft.com/office/officeart/2005/8/layout/chevron2"/>
    <dgm:cxn modelId="{1204CEA2-5CE8-4ECC-B02B-33B666E9ECEB}" type="presParOf" srcId="{D365002B-F4E5-4C9A-B16E-DC609ABCA824}" destId="{B47FF9FA-B2FD-4ABB-9987-7357D0B9592D}" srcOrd="0" destOrd="0" presId="urn:microsoft.com/office/officeart/2005/8/layout/chevron2"/>
    <dgm:cxn modelId="{55D0C2C3-9500-4CB6-ACBA-4347AFD5BF7F}" type="presParOf" srcId="{D365002B-F4E5-4C9A-B16E-DC609ABCA824}" destId="{A6EB3705-DDAD-4454-8A43-E6D22A642AEA}" srcOrd="1" destOrd="0" presId="urn:microsoft.com/office/officeart/2005/8/layout/chevron2"/>
    <dgm:cxn modelId="{5D740F29-20AD-4459-97BB-57B8977DBF03}" type="presParOf" srcId="{CB72CD6B-8D7A-4DF9-84FD-31FF82CC7886}" destId="{433DFD97-0407-4CB5-AB57-BC383886AE8F}" srcOrd="3" destOrd="0" presId="urn:microsoft.com/office/officeart/2005/8/layout/chevron2"/>
    <dgm:cxn modelId="{0D13FE1E-F230-4330-9F50-A4E007D8F266}" type="presParOf" srcId="{CB72CD6B-8D7A-4DF9-84FD-31FF82CC7886}" destId="{8892AB9F-3C9B-437E-A23E-F9DCAC4A72EA}" srcOrd="4" destOrd="0" presId="urn:microsoft.com/office/officeart/2005/8/layout/chevron2"/>
    <dgm:cxn modelId="{A54A6903-CBE9-42C1-9552-8E16C0245413}" type="presParOf" srcId="{8892AB9F-3C9B-437E-A23E-F9DCAC4A72EA}" destId="{EB440BCD-7ABC-474B-936A-24F89956C18B}" srcOrd="0" destOrd="0" presId="urn:microsoft.com/office/officeart/2005/8/layout/chevron2"/>
    <dgm:cxn modelId="{D5F3C8DF-DAF8-46CA-BD3C-660A8F0E104D}" type="presParOf" srcId="{8892AB9F-3C9B-437E-A23E-F9DCAC4A72EA}" destId="{6138233A-95F9-4121-A1B1-61D266B065B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4D44E4-A07B-46D6-B46C-4E96D1325085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5F1F0636-289D-4A44-83B1-68DB156A0EFC}">
      <dgm:prSet phldrT="[Text]" phldr="0"/>
      <dgm:spPr/>
      <dgm:t>
        <a:bodyPr/>
        <a:lstStyle/>
        <a:p>
          <a:pPr algn="l" rtl="0">
            <a:lnSpc>
              <a:spcPct val="90000"/>
            </a:lnSpc>
          </a:pPr>
          <a:r>
            <a:rPr lang="de-DE" dirty="0">
              <a:latin typeface="Aptos"/>
            </a:rPr>
            <a:t>Integration in ein produktives Überwachungssystem auf Echtzeit Basis</a:t>
          </a:r>
          <a:endParaRPr lang="de-DE" dirty="0"/>
        </a:p>
      </dgm:t>
    </dgm:pt>
    <dgm:pt modelId="{DF06AE13-8588-4F3D-8A52-F2F1B45BD51B}" type="parTrans" cxnId="{B5B58FEA-1646-4B50-BFA8-9BFC2B28768C}">
      <dgm:prSet/>
      <dgm:spPr/>
    </dgm:pt>
    <dgm:pt modelId="{F1B1550D-2F98-4682-8393-9069C48536A9}" type="sibTrans" cxnId="{B5B58FEA-1646-4B50-BFA8-9BFC2B28768C}">
      <dgm:prSet/>
      <dgm:spPr/>
    </dgm:pt>
    <dgm:pt modelId="{BCB1209E-2747-403D-BDFA-21B34F81FA8D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de-DE" dirty="0">
              <a:latin typeface="Aptos"/>
            </a:rPr>
            <a:t>Der Datensatz ist synthetisch generiert </a:t>
          </a:r>
          <a:r>
            <a:rPr lang="de-DE" dirty="0"/>
            <a:t>➟</a:t>
          </a:r>
          <a:r>
            <a:rPr lang="de-DE" dirty="0">
              <a:latin typeface="Grandview"/>
            </a:rPr>
            <a:t> </a:t>
          </a:r>
          <a:r>
            <a:rPr lang="de-DE" dirty="0">
              <a:latin typeface="Aptos"/>
            </a:rPr>
            <a:t>reale Produktionsdaten könnten abweichen</a:t>
          </a:r>
          <a:endParaRPr lang="en-US" dirty="0">
            <a:latin typeface="Aptos"/>
          </a:endParaRPr>
        </a:p>
      </dgm:t>
    </dgm:pt>
    <dgm:pt modelId="{E83933E8-40D6-4B01-96F1-37B79DFC48BC}" type="parTrans" cxnId="{5A0F8C63-1D47-4262-9E8D-21840114C55F}">
      <dgm:prSet/>
      <dgm:spPr/>
    </dgm:pt>
    <dgm:pt modelId="{939DFFEA-250C-4B77-8A3B-4348D11C601A}" type="sibTrans" cxnId="{5A0F8C63-1D47-4262-9E8D-21840114C55F}">
      <dgm:prSet/>
      <dgm:spPr/>
    </dgm:pt>
    <dgm:pt modelId="{7EE2C742-D2AA-4A9C-9AF3-16DC02B8C739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de-DE" dirty="0">
              <a:latin typeface="Aptos"/>
            </a:rPr>
            <a:t>Kombination verschiedener Modellen für individuelle Fehler</a:t>
          </a:r>
        </a:p>
      </dgm:t>
    </dgm:pt>
    <dgm:pt modelId="{3D5E9DD6-FE06-4536-B588-EC43518CD24A}" type="parTrans" cxnId="{AAE2C679-670D-4769-BE17-3069319D53AA}">
      <dgm:prSet/>
      <dgm:spPr/>
    </dgm:pt>
    <dgm:pt modelId="{603B426C-CD07-45A5-BF5C-3B768E666121}" type="sibTrans" cxnId="{AAE2C679-670D-4769-BE17-3069319D53AA}">
      <dgm:prSet/>
      <dgm:spPr/>
    </dgm:pt>
    <dgm:pt modelId="{665C3987-D9FC-42A4-A099-D3764CFBBC11}" type="pres">
      <dgm:prSet presAssocID="{B14D44E4-A07B-46D6-B46C-4E96D1325085}" presName="CompostProcess" presStyleCnt="0">
        <dgm:presLayoutVars>
          <dgm:dir/>
          <dgm:resizeHandles val="exact"/>
        </dgm:presLayoutVars>
      </dgm:prSet>
      <dgm:spPr/>
    </dgm:pt>
    <dgm:pt modelId="{A24FE430-721E-496C-B1EC-F575674BE0D6}" type="pres">
      <dgm:prSet presAssocID="{B14D44E4-A07B-46D6-B46C-4E96D1325085}" presName="arrow" presStyleLbl="bgShp" presStyleIdx="0" presStyleCnt="1"/>
      <dgm:spPr/>
    </dgm:pt>
    <dgm:pt modelId="{4080FD62-5483-4306-AC3D-0308A61860F7}" type="pres">
      <dgm:prSet presAssocID="{B14D44E4-A07B-46D6-B46C-4E96D1325085}" presName="linearProcess" presStyleCnt="0"/>
      <dgm:spPr/>
    </dgm:pt>
    <dgm:pt modelId="{79353A58-3119-45AE-AAA5-AEE2362555D2}" type="pres">
      <dgm:prSet presAssocID="{BCB1209E-2747-403D-BDFA-21B34F81FA8D}" presName="textNode" presStyleLbl="node1" presStyleIdx="0" presStyleCnt="3">
        <dgm:presLayoutVars>
          <dgm:bulletEnabled val="1"/>
        </dgm:presLayoutVars>
      </dgm:prSet>
      <dgm:spPr/>
    </dgm:pt>
    <dgm:pt modelId="{390CC6FE-EC88-4B12-901D-3B770E8E5140}" type="pres">
      <dgm:prSet presAssocID="{939DFFEA-250C-4B77-8A3B-4348D11C601A}" presName="sibTrans" presStyleCnt="0"/>
      <dgm:spPr/>
    </dgm:pt>
    <dgm:pt modelId="{78EB4FD5-7996-4B0E-BCD1-60EC08507A58}" type="pres">
      <dgm:prSet presAssocID="{5F1F0636-289D-4A44-83B1-68DB156A0EFC}" presName="textNode" presStyleLbl="node1" presStyleIdx="1" presStyleCnt="3">
        <dgm:presLayoutVars>
          <dgm:bulletEnabled val="1"/>
        </dgm:presLayoutVars>
      </dgm:prSet>
      <dgm:spPr/>
    </dgm:pt>
    <dgm:pt modelId="{D3516802-BD27-4A7D-A994-7E4C858AD009}" type="pres">
      <dgm:prSet presAssocID="{F1B1550D-2F98-4682-8393-9069C48536A9}" presName="sibTrans" presStyleCnt="0"/>
      <dgm:spPr/>
    </dgm:pt>
    <dgm:pt modelId="{03B245D9-1200-4109-ACF9-0816E0F2489A}" type="pres">
      <dgm:prSet presAssocID="{7EE2C742-D2AA-4A9C-9AF3-16DC02B8C73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6B26A2F-6D0A-4DB8-91FF-69BA2DA3D7A4}" type="presOf" srcId="{BCB1209E-2747-403D-BDFA-21B34F81FA8D}" destId="{79353A58-3119-45AE-AAA5-AEE2362555D2}" srcOrd="0" destOrd="0" presId="urn:microsoft.com/office/officeart/2005/8/layout/hProcess9"/>
    <dgm:cxn modelId="{5A0F8C63-1D47-4262-9E8D-21840114C55F}" srcId="{B14D44E4-A07B-46D6-B46C-4E96D1325085}" destId="{BCB1209E-2747-403D-BDFA-21B34F81FA8D}" srcOrd="0" destOrd="0" parTransId="{E83933E8-40D6-4B01-96F1-37B79DFC48BC}" sibTransId="{939DFFEA-250C-4B77-8A3B-4348D11C601A}"/>
    <dgm:cxn modelId="{AAE2C679-670D-4769-BE17-3069319D53AA}" srcId="{B14D44E4-A07B-46D6-B46C-4E96D1325085}" destId="{7EE2C742-D2AA-4A9C-9AF3-16DC02B8C739}" srcOrd="2" destOrd="0" parTransId="{3D5E9DD6-FE06-4536-B588-EC43518CD24A}" sibTransId="{603B426C-CD07-45A5-BF5C-3B768E666121}"/>
    <dgm:cxn modelId="{06EFF384-EE6D-4BE1-A9C1-E433BD0AE0C9}" type="presOf" srcId="{7EE2C742-D2AA-4A9C-9AF3-16DC02B8C739}" destId="{03B245D9-1200-4109-ACF9-0816E0F2489A}" srcOrd="0" destOrd="0" presId="urn:microsoft.com/office/officeart/2005/8/layout/hProcess9"/>
    <dgm:cxn modelId="{E10480D4-2F4C-45D4-B235-5A09DA7975E3}" type="presOf" srcId="{5F1F0636-289D-4A44-83B1-68DB156A0EFC}" destId="{78EB4FD5-7996-4B0E-BCD1-60EC08507A58}" srcOrd="0" destOrd="0" presId="urn:microsoft.com/office/officeart/2005/8/layout/hProcess9"/>
    <dgm:cxn modelId="{B5B58FEA-1646-4B50-BFA8-9BFC2B28768C}" srcId="{B14D44E4-A07B-46D6-B46C-4E96D1325085}" destId="{5F1F0636-289D-4A44-83B1-68DB156A0EFC}" srcOrd="1" destOrd="0" parTransId="{DF06AE13-8588-4F3D-8A52-F2F1B45BD51B}" sibTransId="{F1B1550D-2F98-4682-8393-9069C48536A9}"/>
    <dgm:cxn modelId="{6DDE16EF-9086-437B-9820-C627B992E69A}" type="presOf" srcId="{B14D44E4-A07B-46D6-B46C-4E96D1325085}" destId="{665C3987-D9FC-42A4-A099-D3764CFBBC11}" srcOrd="0" destOrd="0" presId="urn:microsoft.com/office/officeart/2005/8/layout/hProcess9"/>
    <dgm:cxn modelId="{043072C6-F6BD-4CD9-ACAA-0D2DCC441B33}" type="presParOf" srcId="{665C3987-D9FC-42A4-A099-D3764CFBBC11}" destId="{A24FE430-721E-496C-B1EC-F575674BE0D6}" srcOrd="0" destOrd="0" presId="urn:microsoft.com/office/officeart/2005/8/layout/hProcess9"/>
    <dgm:cxn modelId="{352ADC93-82CF-4104-83C7-36FEDA06DD0F}" type="presParOf" srcId="{665C3987-D9FC-42A4-A099-D3764CFBBC11}" destId="{4080FD62-5483-4306-AC3D-0308A61860F7}" srcOrd="1" destOrd="0" presId="urn:microsoft.com/office/officeart/2005/8/layout/hProcess9"/>
    <dgm:cxn modelId="{1C56CBEA-D7FE-4DB2-8B1D-B5372734FE1E}" type="presParOf" srcId="{4080FD62-5483-4306-AC3D-0308A61860F7}" destId="{79353A58-3119-45AE-AAA5-AEE2362555D2}" srcOrd="0" destOrd="0" presId="urn:microsoft.com/office/officeart/2005/8/layout/hProcess9"/>
    <dgm:cxn modelId="{E4210EFF-DC89-406C-92E3-0B5F51579ED4}" type="presParOf" srcId="{4080FD62-5483-4306-AC3D-0308A61860F7}" destId="{390CC6FE-EC88-4B12-901D-3B770E8E5140}" srcOrd="1" destOrd="0" presId="urn:microsoft.com/office/officeart/2005/8/layout/hProcess9"/>
    <dgm:cxn modelId="{C2B62554-1149-4EBB-A2DE-B4AF25ADF8AA}" type="presParOf" srcId="{4080FD62-5483-4306-AC3D-0308A61860F7}" destId="{78EB4FD5-7996-4B0E-BCD1-60EC08507A58}" srcOrd="2" destOrd="0" presId="urn:microsoft.com/office/officeart/2005/8/layout/hProcess9"/>
    <dgm:cxn modelId="{B2945AC7-2232-4700-8E61-0E9118F88526}" type="presParOf" srcId="{4080FD62-5483-4306-AC3D-0308A61860F7}" destId="{D3516802-BD27-4A7D-A994-7E4C858AD009}" srcOrd="3" destOrd="0" presId="urn:microsoft.com/office/officeart/2005/8/layout/hProcess9"/>
    <dgm:cxn modelId="{89B9DFED-54A6-4B3E-9BB8-38ED07488B24}" type="presParOf" srcId="{4080FD62-5483-4306-AC3D-0308A61860F7}" destId="{03B245D9-1200-4109-ACF9-0816E0F2489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1C2C6-E5BF-4DA7-946A-B875214CF322}">
      <dsp:nvSpPr>
        <dsp:cNvPr id="0" name=""/>
        <dsp:cNvSpPr/>
      </dsp:nvSpPr>
      <dsp:spPr>
        <a:xfrm>
          <a:off x="0" y="1597072"/>
          <a:ext cx="721592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82872-9BC2-41AA-8E01-ABA71D8DBC41}">
      <dsp:nvSpPr>
        <dsp:cNvPr id="0" name=""/>
        <dsp:cNvSpPr/>
      </dsp:nvSpPr>
      <dsp:spPr>
        <a:xfrm rot="8100000">
          <a:off x="50715" y="368062"/>
          <a:ext cx="234894" cy="23489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D910C-7D0B-49EC-B04D-96766E30BE62}">
      <dsp:nvSpPr>
        <dsp:cNvPr id="0" name=""/>
        <dsp:cNvSpPr/>
      </dsp:nvSpPr>
      <dsp:spPr>
        <a:xfrm>
          <a:off x="76809" y="394157"/>
          <a:ext cx="182705" cy="1827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5518E-A8DB-4BF8-B394-6EB90E60409E}">
      <dsp:nvSpPr>
        <dsp:cNvPr id="0" name=""/>
        <dsp:cNvSpPr/>
      </dsp:nvSpPr>
      <dsp:spPr>
        <a:xfrm>
          <a:off x="334258" y="651605"/>
          <a:ext cx="2000787" cy="94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Business Understanding</a:t>
          </a:r>
        </a:p>
      </dsp:txBody>
      <dsp:txXfrm>
        <a:off x="334258" y="651605"/>
        <a:ext cx="2000787" cy="945466"/>
      </dsp:txXfrm>
    </dsp:sp>
    <dsp:sp modelId="{22BB04AA-A848-44A2-ACE2-B22993EFC1E6}">
      <dsp:nvSpPr>
        <dsp:cNvPr id="0" name=""/>
        <dsp:cNvSpPr/>
      </dsp:nvSpPr>
      <dsp:spPr>
        <a:xfrm>
          <a:off x="334258" y="319414"/>
          <a:ext cx="2000787" cy="33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kern="1200" dirty="0">
              <a:latin typeface="Grandview"/>
            </a:rPr>
            <a:t>1.</a:t>
          </a:r>
          <a:endParaRPr lang="de-DE" sz="2000" kern="1200" dirty="0"/>
        </a:p>
      </dsp:txBody>
      <dsp:txXfrm>
        <a:off x="334258" y="319414"/>
        <a:ext cx="2000787" cy="332191"/>
      </dsp:txXfrm>
    </dsp:sp>
    <dsp:sp modelId="{6A8D7FC0-29B2-4295-9D2D-02842400FC88}">
      <dsp:nvSpPr>
        <dsp:cNvPr id="0" name=""/>
        <dsp:cNvSpPr/>
      </dsp:nvSpPr>
      <dsp:spPr>
        <a:xfrm>
          <a:off x="168162" y="651605"/>
          <a:ext cx="0" cy="94546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E9EEF-50C7-4741-B41E-380CD79079D7}">
      <dsp:nvSpPr>
        <dsp:cNvPr id="0" name=""/>
        <dsp:cNvSpPr/>
      </dsp:nvSpPr>
      <dsp:spPr>
        <a:xfrm>
          <a:off x="137579" y="1567175"/>
          <a:ext cx="59794" cy="597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4D8C-9885-4990-A19F-90C0662401EA}">
      <dsp:nvSpPr>
        <dsp:cNvPr id="0" name=""/>
        <dsp:cNvSpPr/>
      </dsp:nvSpPr>
      <dsp:spPr>
        <a:xfrm rot="18900000">
          <a:off x="1251015" y="2591187"/>
          <a:ext cx="234894" cy="23489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9851B-FE1F-4963-AEDC-D3CD2A70AC26}">
      <dsp:nvSpPr>
        <dsp:cNvPr id="0" name=""/>
        <dsp:cNvSpPr/>
      </dsp:nvSpPr>
      <dsp:spPr>
        <a:xfrm>
          <a:off x="1277110" y="2617282"/>
          <a:ext cx="182705" cy="1827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6B2AF-A78C-4789-997F-2FA8A5AAA7E1}">
      <dsp:nvSpPr>
        <dsp:cNvPr id="0" name=""/>
        <dsp:cNvSpPr/>
      </dsp:nvSpPr>
      <dsp:spPr>
        <a:xfrm>
          <a:off x="1534558" y="1597072"/>
          <a:ext cx="2000787" cy="94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Grandview"/>
            </a:rPr>
            <a:t>Data</a:t>
          </a:r>
          <a:br>
            <a:rPr lang="de-DE" sz="1500" kern="1200" dirty="0">
              <a:latin typeface="Grandview"/>
            </a:rPr>
          </a:br>
          <a:r>
            <a:rPr lang="de-DE" sz="1500" kern="1200" dirty="0">
              <a:latin typeface="Grandview"/>
            </a:rPr>
            <a:t>Understanding</a:t>
          </a:r>
          <a:r>
            <a:rPr lang="de-DE" sz="1500" kern="1200" dirty="0"/>
            <a:t> </a:t>
          </a:r>
        </a:p>
      </dsp:txBody>
      <dsp:txXfrm>
        <a:off x="1534558" y="1597072"/>
        <a:ext cx="2000787" cy="945466"/>
      </dsp:txXfrm>
    </dsp:sp>
    <dsp:sp modelId="{3B4C0231-A24A-4F4D-8766-FA7D887625E0}">
      <dsp:nvSpPr>
        <dsp:cNvPr id="0" name=""/>
        <dsp:cNvSpPr/>
      </dsp:nvSpPr>
      <dsp:spPr>
        <a:xfrm>
          <a:off x="1534558" y="2542539"/>
          <a:ext cx="2000787" cy="33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kern="1200" dirty="0">
              <a:latin typeface="Grandview"/>
            </a:rPr>
            <a:t>2.</a:t>
          </a:r>
        </a:p>
      </dsp:txBody>
      <dsp:txXfrm>
        <a:off x="1534558" y="2542539"/>
        <a:ext cx="2000787" cy="332191"/>
      </dsp:txXfrm>
    </dsp:sp>
    <dsp:sp modelId="{0E9523A0-8A00-4BC1-A0E2-C37A82885602}">
      <dsp:nvSpPr>
        <dsp:cNvPr id="0" name=""/>
        <dsp:cNvSpPr/>
      </dsp:nvSpPr>
      <dsp:spPr>
        <a:xfrm>
          <a:off x="1368462" y="1597072"/>
          <a:ext cx="0" cy="94546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2E52A-D41C-44A9-AF26-DF1C64385515}">
      <dsp:nvSpPr>
        <dsp:cNvPr id="0" name=""/>
        <dsp:cNvSpPr/>
      </dsp:nvSpPr>
      <dsp:spPr>
        <a:xfrm>
          <a:off x="1337880" y="1567175"/>
          <a:ext cx="59794" cy="597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885B8-926C-4DBC-BB1D-1AC66066AD88}">
      <dsp:nvSpPr>
        <dsp:cNvPr id="0" name=""/>
        <dsp:cNvSpPr/>
      </dsp:nvSpPr>
      <dsp:spPr>
        <a:xfrm rot="8100000">
          <a:off x="2451315" y="368062"/>
          <a:ext cx="234894" cy="23489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94801-1940-4592-B994-B5C12075868B}">
      <dsp:nvSpPr>
        <dsp:cNvPr id="0" name=""/>
        <dsp:cNvSpPr/>
      </dsp:nvSpPr>
      <dsp:spPr>
        <a:xfrm>
          <a:off x="2477410" y="394157"/>
          <a:ext cx="182705" cy="1827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C962B-C1E3-4E14-A2EC-9260FA73A9F3}">
      <dsp:nvSpPr>
        <dsp:cNvPr id="0" name=""/>
        <dsp:cNvSpPr/>
      </dsp:nvSpPr>
      <dsp:spPr>
        <a:xfrm>
          <a:off x="2734858" y="651605"/>
          <a:ext cx="2000787" cy="94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Data </a:t>
          </a:r>
          <a:r>
            <a:rPr lang="de-DE" sz="1500" kern="1200" dirty="0" err="1"/>
            <a:t>Preparation</a:t>
          </a:r>
          <a:endParaRPr lang="de-DE" sz="1500" kern="1200" dirty="0"/>
        </a:p>
      </dsp:txBody>
      <dsp:txXfrm>
        <a:off x="2734858" y="651605"/>
        <a:ext cx="2000787" cy="945466"/>
      </dsp:txXfrm>
    </dsp:sp>
    <dsp:sp modelId="{0D04FEF5-9E2A-4151-973B-06EC7CE30615}">
      <dsp:nvSpPr>
        <dsp:cNvPr id="0" name=""/>
        <dsp:cNvSpPr/>
      </dsp:nvSpPr>
      <dsp:spPr>
        <a:xfrm>
          <a:off x="2734858" y="319414"/>
          <a:ext cx="2000787" cy="33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kern="1200" dirty="0">
              <a:latin typeface="Grandview"/>
            </a:rPr>
            <a:t>3.</a:t>
          </a:r>
          <a:endParaRPr lang="de-DE" sz="2000" kern="1200" dirty="0"/>
        </a:p>
      </dsp:txBody>
      <dsp:txXfrm>
        <a:off x="2734858" y="319414"/>
        <a:ext cx="2000787" cy="332191"/>
      </dsp:txXfrm>
    </dsp:sp>
    <dsp:sp modelId="{60863C06-A52B-415D-BD44-1B36BB54A6B3}">
      <dsp:nvSpPr>
        <dsp:cNvPr id="0" name=""/>
        <dsp:cNvSpPr/>
      </dsp:nvSpPr>
      <dsp:spPr>
        <a:xfrm>
          <a:off x="2568762" y="651605"/>
          <a:ext cx="0" cy="94546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F5A85-B305-4285-AD13-612C48FE3752}">
      <dsp:nvSpPr>
        <dsp:cNvPr id="0" name=""/>
        <dsp:cNvSpPr/>
      </dsp:nvSpPr>
      <dsp:spPr>
        <a:xfrm>
          <a:off x="2538180" y="1567175"/>
          <a:ext cx="59794" cy="597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08C61-CECE-42DE-8433-05B4E285BB78}">
      <dsp:nvSpPr>
        <dsp:cNvPr id="0" name=""/>
        <dsp:cNvSpPr/>
      </dsp:nvSpPr>
      <dsp:spPr>
        <a:xfrm rot="18900000">
          <a:off x="3651615" y="2591187"/>
          <a:ext cx="234894" cy="23489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C48F0-BD76-47A5-9DB3-4F938CD7E74A}">
      <dsp:nvSpPr>
        <dsp:cNvPr id="0" name=""/>
        <dsp:cNvSpPr/>
      </dsp:nvSpPr>
      <dsp:spPr>
        <a:xfrm>
          <a:off x="3677710" y="2617282"/>
          <a:ext cx="182705" cy="1827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0C75A-848F-4BBF-A58D-5C7FEA81DC72}">
      <dsp:nvSpPr>
        <dsp:cNvPr id="0" name=""/>
        <dsp:cNvSpPr/>
      </dsp:nvSpPr>
      <dsp:spPr>
        <a:xfrm>
          <a:off x="3935158" y="1597072"/>
          <a:ext cx="2000787" cy="94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kern="1200" dirty="0">
              <a:latin typeface="Grandview"/>
            </a:rPr>
            <a:t>Model Building</a:t>
          </a:r>
          <a:endParaRPr lang="de-DE" sz="1500" b="1" kern="1200" dirty="0">
            <a:latin typeface="Grandview"/>
          </a:endParaRPr>
        </a:p>
      </dsp:txBody>
      <dsp:txXfrm>
        <a:off x="3935158" y="1597072"/>
        <a:ext cx="2000787" cy="945466"/>
      </dsp:txXfrm>
    </dsp:sp>
    <dsp:sp modelId="{80A40563-8F30-4579-B93B-73C292761AA4}">
      <dsp:nvSpPr>
        <dsp:cNvPr id="0" name=""/>
        <dsp:cNvSpPr/>
      </dsp:nvSpPr>
      <dsp:spPr>
        <a:xfrm>
          <a:off x="3935158" y="2542539"/>
          <a:ext cx="2000787" cy="33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kern="1200" dirty="0">
              <a:latin typeface="Grandview"/>
            </a:rPr>
            <a:t>4.</a:t>
          </a:r>
        </a:p>
      </dsp:txBody>
      <dsp:txXfrm>
        <a:off x="3935158" y="2542539"/>
        <a:ext cx="2000787" cy="332191"/>
      </dsp:txXfrm>
    </dsp:sp>
    <dsp:sp modelId="{6FB5820C-3619-4673-AD01-9209CBB428E6}">
      <dsp:nvSpPr>
        <dsp:cNvPr id="0" name=""/>
        <dsp:cNvSpPr/>
      </dsp:nvSpPr>
      <dsp:spPr>
        <a:xfrm>
          <a:off x="3769062" y="1597072"/>
          <a:ext cx="0" cy="94546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A0B1B3-261D-47D4-8535-2D948814929F}">
      <dsp:nvSpPr>
        <dsp:cNvPr id="0" name=""/>
        <dsp:cNvSpPr/>
      </dsp:nvSpPr>
      <dsp:spPr>
        <a:xfrm>
          <a:off x="3738480" y="1567175"/>
          <a:ext cx="59794" cy="597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2869D-C490-4892-BED0-3115CE4748B0}">
      <dsp:nvSpPr>
        <dsp:cNvPr id="0" name=""/>
        <dsp:cNvSpPr/>
      </dsp:nvSpPr>
      <dsp:spPr>
        <a:xfrm rot="8100000">
          <a:off x="4851915" y="368062"/>
          <a:ext cx="234894" cy="23489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210C9-06DB-4FAF-9473-E59690009C5E}">
      <dsp:nvSpPr>
        <dsp:cNvPr id="0" name=""/>
        <dsp:cNvSpPr/>
      </dsp:nvSpPr>
      <dsp:spPr>
        <a:xfrm>
          <a:off x="4878010" y="394157"/>
          <a:ext cx="182705" cy="1827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66BF9-393D-4F66-8439-2735A1490C61}">
      <dsp:nvSpPr>
        <dsp:cNvPr id="0" name=""/>
        <dsp:cNvSpPr/>
      </dsp:nvSpPr>
      <dsp:spPr>
        <a:xfrm>
          <a:off x="5135458" y="651605"/>
          <a:ext cx="2000787" cy="94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kern="1200" dirty="0"/>
            <a:t>Evaluation</a:t>
          </a:r>
          <a:endParaRPr lang="de-DE" sz="1500" b="0" kern="1200" dirty="0">
            <a:latin typeface="Grandview"/>
          </a:endParaRPr>
        </a:p>
      </dsp:txBody>
      <dsp:txXfrm>
        <a:off x="5135458" y="651605"/>
        <a:ext cx="2000787" cy="945466"/>
      </dsp:txXfrm>
    </dsp:sp>
    <dsp:sp modelId="{39B54161-0496-4781-A391-CBE96F6D7384}">
      <dsp:nvSpPr>
        <dsp:cNvPr id="0" name=""/>
        <dsp:cNvSpPr/>
      </dsp:nvSpPr>
      <dsp:spPr>
        <a:xfrm>
          <a:off x="5135458" y="319414"/>
          <a:ext cx="2000787" cy="33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b="1" kern="1200" dirty="0">
              <a:latin typeface="Grandview"/>
            </a:rPr>
            <a:t>5.</a:t>
          </a:r>
          <a:endParaRPr lang="de-DE" sz="2000" b="1" kern="1200" dirty="0"/>
        </a:p>
      </dsp:txBody>
      <dsp:txXfrm>
        <a:off x="5135458" y="319414"/>
        <a:ext cx="2000787" cy="332191"/>
      </dsp:txXfrm>
    </dsp:sp>
    <dsp:sp modelId="{E87243CC-CD04-429A-89F2-6315535931EA}">
      <dsp:nvSpPr>
        <dsp:cNvPr id="0" name=""/>
        <dsp:cNvSpPr/>
      </dsp:nvSpPr>
      <dsp:spPr>
        <a:xfrm>
          <a:off x="4969362" y="651605"/>
          <a:ext cx="0" cy="94546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97CB4-7CD6-4790-A8E2-B852633E0B93}">
      <dsp:nvSpPr>
        <dsp:cNvPr id="0" name=""/>
        <dsp:cNvSpPr/>
      </dsp:nvSpPr>
      <dsp:spPr>
        <a:xfrm>
          <a:off x="4938780" y="1567175"/>
          <a:ext cx="59794" cy="597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4DCA2-40D9-4C96-B6DE-B2BC90568250}">
      <dsp:nvSpPr>
        <dsp:cNvPr id="0" name=""/>
        <dsp:cNvSpPr/>
      </dsp:nvSpPr>
      <dsp:spPr>
        <a:xfrm>
          <a:off x="782737" y="993348"/>
          <a:ext cx="2314268" cy="1908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Calibri"/>
              <a:ea typeface="Calibri"/>
              <a:cs typeface="Calibri"/>
            </a:rPr>
            <a:t>Vernetzte Maschinen </a:t>
          </a:r>
          <a:endParaRPr lang="en-US" sz="1200" kern="1200" dirty="0">
            <a:latin typeface="Calibri"/>
            <a:ea typeface="Calibri"/>
            <a:cs typeface="Calibri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200" kern="1200" dirty="0">
            <a:latin typeface="Calibri"/>
            <a:ea typeface="Calibri"/>
            <a:cs typeface="Calibri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Calibri"/>
              <a:ea typeface="Calibri"/>
              <a:cs typeface="Calibri"/>
            </a:rPr>
            <a:t>kontinuierliche Datenerhebung über Sensoren</a:t>
          </a:r>
          <a:endParaRPr lang="en-US" sz="1200" kern="1200" dirty="0">
            <a:latin typeface="Calibri"/>
            <a:ea typeface="Calibri"/>
            <a:cs typeface="Calibri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200" kern="1200" dirty="0">
            <a:latin typeface="Calibri"/>
            <a:ea typeface="Calibri"/>
            <a:cs typeface="Calibri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Calibri"/>
              <a:ea typeface="Calibri"/>
              <a:cs typeface="Calibri"/>
            </a:rPr>
            <a:t>KI und ML zu Optimierung des Wartungsprozesses</a:t>
          </a:r>
          <a:endParaRPr lang="de-DE" sz="1200" kern="1200" dirty="0"/>
        </a:p>
      </dsp:txBody>
      <dsp:txXfrm>
        <a:off x="826663" y="1037274"/>
        <a:ext cx="2226416" cy="1411909"/>
      </dsp:txXfrm>
    </dsp:sp>
    <dsp:sp modelId="{5319AD6B-296B-4B57-B3E8-E2D4819BF03A}">
      <dsp:nvSpPr>
        <dsp:cNvPr id="0" name=""/>
        <dsp:cNvSpPr/>
      </dsp:nvSpPr>
      <dsp:spPr>
        <a:xfrm>
          <a:off x="2043311" y="1304357"/>
          <a:ext cx="2764353" cy="2764353"/>
        </a:xfrm>
        <a:prstGeom prst="leftCircularArrow">
          <a:avLst>
            <a:gd name="adj1" fmla="val 3916"/>
            <a:gd name="adj2" fmla="val 490816"/>
            <a:gd name="adj3" fmla="val 2266327"/>
            <a:gd name="adj4" fmla="val 9024489"/>
            <a:gd name="adj5" fmla="val 4569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636CC2-A5FF-4246-BA66-B7C69D7944E7}">
      <dsp:nvSpPr>
        <dsp:cNvPr id="0" name=""/>
        <dsp:cNvSpPr/>
      </dsp:nvSpPr>
      <dsp:spPr>
        <a:xfrm>
          <a:off x="1297018" y="2493109"/>
          <a:ext cx="2057127" cy="8180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>
              <a:latin typeface="Aptos Display" panose="020F0302020204030204"/>
            </a:rPr>
            <a:t>Relevanz </a:t>
          </a:r>
          <a:endParaRPr lang="de-DE" sz="3800" kern="1200" dirty="0"/>
        </a:p>
      </dsp:txBody>
      <dsp:txXfrm>
        <a:off x="1320978" y="2517069"/>
        <a:ext cx="2009207" cy="770131"/>
      </dsp:txXfrm>
    </dsp:sp>
    <dsp:sp modelId="{052E9ED9-426B-47F7-9CCB-EB072B4E0954}">
      <dsp:nvSpPr>
        <dsp:cNvPr id="0" name=""/>
        <dsp:cNvSpPr/>
      </dsp:nvSpPr>
      <dsp:spPr>
        <a:xfrm>
          <a:off x="3869685" y="993348"/>
          <a:ext cx="2314268" cy="1908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Calibri"/>
              <a:ea typeface="Calibri"/>
              <a:cs typeface="Calibri"/>
            </a:rPr>
            <a:t>Fehler sollen frühzeitig erkannt werden und vor dem Ausfall behoben werden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200" kern="1200" dirty="0">
            <a:latin typeface="Calibri"/>
            <a:ea typeface="Calibri"/>
            <a:cs typeface="Calibri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Calibri"/>
              <a:ea typeface="Calibri"/>
              <a:cs typeface="Calibri"/>
            </a:rPr>
            <a:t>Genauen Fehler ermitteln um bestmöglich vorbereitet zu sein</a:t>
          </a:r>
        </a:p>
      </dsp:txBody>
      <dsp:txXfrm>
        <a:off x="3913611" y="1446300"/>
        <a:ext cx="2226416" cy="1411909"/>
      </dsp:txXfrm>
    </dsp:sp>
    <dsp:sp modelId="{7C32BBF1-E77D-40B0-9215-E4F794F3AE14}">
      <dsp:nvSpPr>
        <dsp:cNvPr id="0" name=""/>
        <dsp:cNvSpPr/>
      </dsp:nvSpPr>
      <dsp:spPr>
        <a:xfrm>
          <a:off x="5110973" y="-248069"/>
          <a:ext cx="3060065" cy="3060065"/>
        </a:xfrm>
        <a:prstGeom prst="circularArrow">
          <a:avLst>
            <a:gd name="adj1" fmla="val 3538"/>
            <a:gd name="adj2" fmla="val 439374"/>
            <a:gd name="adj3" fmla="val 19385115"/>
            <a:gd name="adj4" fmla="val 12575511"/>
            <a:gd name="adj5" fmla="val 4128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029E97-1BCC-40B6-B63C-AC12A83D44FF}">
      <dsp:nvSpPr>
        <dsp:cNvPr id="0" name=""/>
        <dsp:cNvSpPr/>
      </dsp:nvSpPr>
      <dsp:spPr>
        <a:xfrm>
          <a:off x="4383966" y="584322"/>
          <a:ext cx="2057127" cy="8180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>
              <a:latin typeface="Aptos Display" panose="020F0302020204030204"/>
            </a:rPr>
            <a:t>Ziel</a:t>
          </a:r>
          <a:endParaRPr lang="de-DE" sz="3800" kern="1200" dirty="0"/>
        </a:p>
      </dsp:txBody>
      <dsp:txXfrm>
        <a:off x="4407926" y="608282"/>
        <a:ext cx="2009207" cy="770131"/>
      </dsp:txXfrm>
    </dsp:sp>
    <dsp:sp modelId="{B409337C-ED3F-488A-B326-66ABE3654CA6}">
      <dsp:nvSpPr>
        <dsp:cNvPr id="0" name=""/>
        <dsp:cNvSpPr/>
      </dsp:nvSpPr>
      <dsp:spPr>
        <a:xfrm>
          <a:off x="6956632" y="993348"/>
          <a:ext cx="2314268" cy="1908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Calibri"/>
              <a:ea typeface="Calibri"/>
              <a:cs typeface="Calibri"/>
            </a:rPr>
            <a:t>Verwendung von ML und datengetriebenen Analyseverfahren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200" kern="1200" dirty="0">
            <a:latin typeface="Calibri"/>
            <a:ea typeface="Calibri"/>
            <a:cs typeface="Calibri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Calibri"/>
              <a:ea typeface="Calibri"/>
              <a:cs typeface="Calibri"/>
            </a:rPr>
            <a:t>CHRISP – ML(Q)</a:t>
          </a:r>
          <a:br>
            <a:rPr lang="de-DE" sz="1200" kern="1200" dirty="0">
              <a:latin typeface="Calibri"/>
              <a:ea typeface="Calibri"/>
              <a:cs typeface="Calibri"/>
            </a:rPr>
          </a:br>
          <a:r>
            <a:rPr lang="de-DE" sz="1200" kern="1200" dirty="0">
              <a:latin typeface="Calibri"/>
              <a:ea typeface="Calibri"/>
              <a:cs typeface="Calibri"/>
            </a:rPr>
            <a:t>ohne Monitoring und Maintenance</a:t>
          </a:r>
        </a:p>
      </dsp:txBody>
      <dsp:txXfrm>
        <a:off x="7000558" y="1037274"/>
        <a:ext cx="2226416" cy="1411909"/>
      </dsp:txXfrm>
    </dsp:sp>
    <dsp:sp modelId="{06ACD5C8-76E9-4CCA-92A4-8407362AA414}">
      <dsp:nvSpPr>
        <dsp:cNvPr id="0" name=""/>
        <dsp:cNvSpPr/>
      </dsp:nvSpPr>
      <dsp:spPr>
        <a:xfrm>
          <a:off x="7470914" y="2493109"/>
          <a:ext cx="2057127" cy="8180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>
              <a:latin typeface="Aptos Display" panose="020F0302020204030204"/>
            </a:rPr>
            <a:t>Vorgehen</a:t>
          </a:r>
          <a:endParaRPr lang="de-DE" sz="3800" kern="1200" dirty="0"/>
        </a:p>
      </dsp:txBody>
      <dsp:txXfrm>
        <a:off x="7494874" y="2517069"/>
        <a:ext cx="2009207" cy="770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8B700-AED4-4904-A0AB-6377AA57B981}">
      <dsp:nvSpPr>
        <dsp:cNvPr id="0" name=""/>
        <dsp:cNvSpPr/>
      </dsp:nvSpPr>
      <dsp:spPr>
        <a:xfrm>
          <a:off x="9187" y="217234"/>
          <a:ext cx="3635953" cy="1090785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82" tIns="134682" rIns="134682" bIns="134682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latin typeface="Aptos"/>
            </a:rPr>
            <a:t>Fehlerursache</a:t>
          </a:r>
        </a:p>
      </dsp:txBody>
      <dsp:txXfrm>
        <a:off x="336423" y="217234"/>
        <a:ext cx="2981482" cy="1090785"/>
      </dsp:txXfrm>
    </dsp:sp>
    <dsp:sp modelId="{9B7D17A0-66C0-454A-82D5-F3D835596B8A}">
      <dsp:nvSpPr>
        <dsp:cNvPr id="0" name=""/>
        <dsp:cNvSpPr/>
      </dsp:nvSpPr>
      <dsp:spPr>
        <a:xfrm>
          <a:off x="9187" y="1308020"/>
          <a:ext cx="3308717" cy="23423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462" tIns="261462" rIns="261462" bIns="52292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Aptos"/>
            </a:rPr>
            <a:t>Bestimmte Fehler treten verstärkt bei spezifischen Sensordatenwerten auf</a:t>
          </a:r>
          <a:endParaRPr lang="de-DE" sz="1700" kern="1200"/>
        </a:p>
      </dsp:txBody>
      <dsp:txXfrm>
        <a:off x="9187" y="1308020"/>
        <a:ext cx="3308717" cy="2342309"/>
      </dsp:txXfrm>
    </dsp:sp>
    <dsp:sp modelId="{EC612CC7-B801-4AEF-B4A9-EBE39796E69B}">
      <dsp:nvSpPr>
        <dsp:cNvPr id="0" name=""/>
        <dsp:cNvSpPr/>
      </dsp:nvSpPr>
      <dsp:spPr>
        <a:xfrm>
          <a:off x="3591102" y="217234"/>
          <a:ext cx="3635953" cy="1090785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82" tIns="134682" rIns="134682" bIns="134682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err="1">
              <a:latin typeface="Aptos"/>
            </a:rPr>
            <a:t>Korrelationen</a:t>
          </a:r>
          <a:endParaRPr lang="de-DE" sz="2700" kern="1200" err="1">
            <a:latin typeface="Aptos Display" panose="020F0302020204030204"/>
          </a:endParaRPr>
        </a:p>
      </dsp:txBody>
      <dsp:txXfrm>
        <a:off x="3918338" y="217234"/>
        <a:ext cx="2981482" cy="1090785"/>
      </dsp:txXfrm>
    </dsp:sp>
    <dsp:sp modelId="{B8CCA6EF-EF2D-4FDF-BCE8-4BD2D2FB6F8E}">
      <dsp:nvSpPr>
        <dsp:cNvPr id="0" name=""/>
        <dsp:cNvSpPr/>
      </dsp:nvSpPr>
      <dsp:spPr>
        <a:xfrm>
          <a:off x="3591102" y="1308020"/>
          <a:ext cx="3308717" cy="23423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462" tIns="261462" rIns="261462" bIns="52292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"/>
            </a:rPr>
            <a:t>Negative </a:t>
          </a:r>
          <a:r>
            <a:rPr lang="en-US" sz="1700" kern="1200" err="1">
              <a:latin typeface="Aptos"/>
            </a:rPr>
            <a:t>Korrelation</a:t>
          </a:r>
          <a:r>
            <a:rPr lang="en-US" sz="1700" kern="1200">
              <a:latin typeface="Aptos"/>
            </a:rPr>
            <a:t> </a:t>
          </a:r>
          <a:r>
            <a:rPr lang="en-US" sz="1700" kern="1200" err="1">
              <a:latin typeface="Aptos"/>
            </a:rPr>
            <a:t>zwischen</a:t>
          </a:r>
          <a:r>
            <a:rPr lang="en-US" sz="1700" kern="1200">
              <a:latin typeface="Aptos"/>
            </a:rPr>
            <a:t> </a:t>
          </a:r>
          <a:r>
            <a:rPr lang="en-US" sz="1700" kern="1200" err="1">
              <a:latin typeface="Aptos"/>
            </a:rPr>
            <a:t>Drehmoment</a:t>
          </a:r>
          <a:r>
            <a:rPr lang="en-US" sz="1700" kern="1200">
              <a:latin typeface="Aptos"/>
            </a:rPr>
            <a:t> und </a:t>
          </a:r>
          <a:r>
            <a:rPr lang="en-US" sz="1700" kern="1200" err="1">
              <a:latin typeface="Aptos"/>
            </a:rPr>
            <a:t>Drehzahl</a:t>
          </a:r>
          <a:r>
            <a:rPr lang="en-US" sz="1700" kern="1200">
              <a:latin typeface="Aptos"/>
            </a:rPr>
            <a:t> (-0.88)</a:t>
          </a:r>
          <a:endParaRPr lang="de-DE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Aptos"/>
            </a:rPr>
            <a:t>Positive Korrelation zwischen Lufttemperatur und Prozesstemperatur (0.88) </a:t>
          </a:r>
          <a:endParaRPr lang="en-US" sz="1700" kern="1200">
            <a:latin typeface="Aptos"/>
          </a:endParaRPr>
        </a:p>
      </dsp:txBody>
      <dsp:txXfrm>
        <a:off x="3591102" y="1308020"/>
        <a:ext cx="3308717" cy="2342309"/>
      </dsp:txXfrm>
    </dsp:sp>
    <dsp:sp modelId="{724BB375-81E5-453C-91A8-31DB908EFC8F}">
      <dsp:nvSpPr>
        <dsp:cNvPr id="0" name=""/>
        <dsp:cNvSpPr/>
      </dsp:nvSpPr>
      <dsp:spPr>
        <a:xfrm>
          <a:off x="7173017" y="217234"/>
          <a:ext cx="3635953" cy="1090785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82" tIns="134682" rIns="134682" bIns="134682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err="1">
              <a:latin typeface="Aptos"/>
            </a:rPr>
            <a:t>Klassenverteilung</a:t>
          </a:r>
          <a:endParaRPr lang="de-DE" sz="2700" kern="1200" err="1">
            <a:latin typeface="Aptos Display" panose="020F0302020204030204"/>
          </a:endParaRPr>
        </a:p>
      </dsp:txBody>
      <dsp:txXfrm>
        <a:off x="7500253" y="217234"/>
        <a:ext cx="2981482" cy="1090785"/>
      </dsp:txXfrm>
    </dsp:sp>
    <dsp:sp modelId="{AB4EE3D3-9A46-477A-A812-F9E0A7AA6E28}">
      <dsp:nvSpPr>
        <dsp:cNvPr id="0" name=""/>
        <dsp:cNvSpPr/>
      </dsp:nvSpPr>
      <dsp:spPr>
        <a:xfrm>
          <a:off x="7173017" y="1308020"/>
          <a:ext cx="3308717" cy="23423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462" tIns="261462" rIns="261462" bIns="522924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Aptos"/>
            </a:rPr>
            <a:t>Unausgeglichene</a:t>
          </a:r>
          <a:r>
            <a:rPr lang="en-US" sz="1700" kern="1200">
              <a:latin typeface="Aptos"/>
            </a:rPr>
            <a:t> </a:t>
          </a:r>
          <a:r>
            <a:rPr lang="en-US" sz="1700" kern="1200" err="1">
              <a:latin typeface="Aptos"/>
            </a:rPr>
            <a:t>Klassenverteilung</a:t>
          </a:r>
          <a:r>
            <a:rPr lang="en-US" sz="1700" kern="1200">
              <a:latin typeface="Aptos"/>
            </a:rPr>
            <a:t> </a:t>
          </a:r>
          <a:br>
            <a:rPr lang="en-US" sz="1700" kern="1200">
              <a:latin typeface="Aptos"/>
            </a:rPr>
          </a:br>
          <a:r>
            <a:rPr lang="en-US" sz="1700" kern="1200">
              <a:latin typeface="Aptos"/>
            </a:rPr>
            <a:t>→ Sampling-Strategien </a:t>
          </a:r>
          <a:r>
            <a:rPr lang="en-US" sz="1700" kern="1200" err="1">
              <a:latin typeface="Aptos"/>
            </a:rPr>
            <a:t>notwendig</a:t>
          </a:r>
          <a:endParaRPr lang="de-DE" sz="1700" kern="1200" err="1">
            <a:latin typeface="Aptos Display" panose="020F0302020204030204"/>
          </a:endParaRPr>
        </a:p>
      </dsp:txBody>
      <dsp:txXfrm>
        <a:off x="7173017" y="1308020"/>
        <a:ext cx="3308717" cy="23423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D06DE-422B-4967-970D-D7BD4065D6B0}">
      <dsp:nvSpPr>
        <dsp:cNvPr id="0" name=""/>
        <dsp:cNvSpPr/>
      </dsp:nvSpPr>
      <dsp:spPr>
        <a:xfrm rot="16200000">
          <a:off x="93" y="85080"/>
          <a:ext cx="1066966" cy="1066966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randview"/>
            </a:rPr>
            <a:t>Primär Prediction</a:t>
          </a:r>
          <a:endParaRPr lang="de-DE" sz="1200" kern="1200" dirty="0"/>
        </a:p>
      </dsp:txBody>
      <dsp:txXfrm rot="5400000">
        <a:off x="186812" y="351821"/>
        <a:ext cx="880247" cy="533483"/>
      </dsp:txXfrm>
    </dsp:sp>
    <dsp:sp modelId="{24850695-41FC-41DF-915C-20BED1708AD7}">
      <dsp:nvSpPr>
        <dsp:cNvPr id="0" name=""/>
        <dsp:cNvSpPr/>
      </dsp:nvSpPr>
      <dsp:spPr>
        <a:xfrm rot="5400000">
          <a:off x="1174117" y="85080"/>
          <a:ext cx="1066966" cy="1066966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randview"/>
            </a:rPr>
            <a:t>Sekundär Inference</a:t>
          </a:r>
          <a:endParaRPr lang="de-DE" sz="1200" kern="1200" dirty="0"/>
        </a:p>
      </dsp:txBody>
      <dsp:txXfrm rot="-5400000">
        <a:off x="1174117" y="351822"/>
        <a:ext cx="880247" cy="533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97EC7-BEA6-4F58-A868-BF3EBFA04031}">
      <dsp:nvSpPr>
        <dsp:cNvPr id="0" name=""/>
        <dsp:cNvSpPr/>
      </dsp:nvSpPr>
      <dsp:spPr>
        <a:xfrm>
          <a:off x="3226" y="172957"/>
          <a:ext cx="3145928" cy="8684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Grandview"/>
            </a:rPr>
            <a:t>Random Forest</a:t>
          </a:r>
          <a:endParaRPr lang="de-DE" sz="2400" kern="1200" dirty="0"/>
        </a:p>
      </dsp:txBody>
      <dsp:txXfrm>
        <a:off x="3226" y="172957"/>
        <a:ext cx="3145928" cy="868441"/>
      </dsp:txXfrm>
    </dsp:sp>
    <dsp:sp modelId="{9664399C-466F-405B-9D5C-3325D60C6F03}">
      <dsp:nvSpPr>
        <dsp:cNvPr id="0" name=""/>
        <dsp:cNvSpPr/>
      </dsp:nvSpPr>
      <dsp:spPr>
        <a:xfrm>
          <a:off x="3226" y="1041398"/>
          <a:ext cx="3145928" cy="18117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 err="1">
              <a:latin typeface="Grandview"/>
            </a:rPr>
            <a:t>n_estimators</a:t>
          </a:r>
          <a:endParaRPr lang="de-DE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latin typeface="Grandview"/>
            </a:rPr>
            <a:t>depth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latin typeface="Grandview"/>
            </a:rPr>
            <a:t>min_samples_split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latin typeface="Grandview"/>
            </a:rPr>
            <a:t>min_samples_leaf</a:t>
          </a:r>
          <a:endParaRPr lang="de-DE" sz="2400" kern="1200" dirty="0"/>
        </a:p>
      </dsp:txBody>
      <dsp:txXfrm>
        <a:off x="3226" y="1041398"/>
        <a:ext cx="3145928" cy="1811700"/>
      </dsp:txXfrm>
    </dsp:sp>
    <dsp:sp modelId="{56939D8D-9D3C-49C1-8C16-5864CF0AF688}">
      <dsp:nvSpPr>
        <dsp:cNvPr id="0" name=""/>
        <dsp:cNvSpPr/>
      </dsp:nvSpPr>
      <dsp:spPr>
        <a:xfrm>
          <a:off x="3589585" y="172957"/>
          <a:ext cx="3145928" cy="8684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Grandview"/>
            </a:rPr>
            <a:t>K-</a:t>
          </a:r>
          <a:r>
            <a:rPr lang="de-DE" sz="2400" kern="1200" dirty="0" err="1">
              <a:latin typeface="Grandview"/>
            </a:rPr>
            <a:t>Nearest</a:t>
          </a:r>
          <a:r>
            <a:rPr lang="de-DE" sz="2400" kern="1200" dirty="0">
              <a:latin typeface="Grandview"/>
            </a:rPr>
            <a:t>-</a:t>
          </a:r>
          <a:r>
            <a:rPr lang="de-DE" sz="2400" kern="1200" dirty="0" err="1">
              <a:latin typeface="Grandview"/>
            </a:rPr>
            <a:t>Neighbors</a:t>
          </a:r>
          <a:endParaRPr lang="de-DE" sz="2400" kern="1200" dirty="0"/>
        </a:p>
      </dsp:txBody>
      <dsp:txXfrm>
        <a:off x="3589585" y="172957"/>
        <a:ext cx="3145928" cy="868441"/>
      </dsp:txXfrm>
    </dsp:sp>
    <dsp:sp modelId="{84573246-3280-46D3-82F5-F4AB56CE7678}">
      <dsp:nvSpPr>
        <dsp:cNvPr id="0" name=""/>
        <dsp:cNvSpPr/>
      </dsp:nvSpPr>
      <dsp:spPr>
        <a:xfrm>
          <a:off x="3589585" y="1041398"/>
          <a:ext cx="3145928" cy="18117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latin typeface="Grandview"/>
            </a:rPr>
            <a:t>k Nachbarn</a:t>
          </a:r>
          <a:endParaRPr lang="de-DE" sz="2400" kern="1200" dirty="0"/>
        </a:p>
      </dsp:txBody>
      <dsp:txXfrm>
        <a:off x="3589585" y="1041398"/>
        <a:ext cx="3145928" cy="1811700"/>
      </dsp:txXfrm>
    </dsp:sp>
    <dsp:sp modelId="{CA0DBB68-980A-4D0B-BAFD-3377436BEEFC}">
      <dsp:nvSpPr>
        <dsp:cNvPr id="0" name=""/>
        <dsp:cNvSpPr/>
      </dsp:nvSpPr>
      <dsp:spPr>
        <a:xfrm>
          <a:off x="7175944" y="172957"/>
          <a:ext cx="3145928" cy="8684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atin typeface="Grandview"/>
            </a:rPr>
            <a:t>Descicion</a:t>
          </a:r>
          <a:r>
            <a:rPr lang="de-DE" sz="2400" kern="1200" dirty="0">
              <a:latin typeface="Grandview"/>
            </a:rPr>
            <a:t> </a:t>
          </a:r>
          <a:r>
            <a:rPr lang="de-DE" sz="2400" kern="1200" dirty="0" err="1">
              <a:latin typeface="Grandview"/>
            </a:rPr>
            <a:t>Tree</a:t>
          </a:r>
          <a:endParaRPr lang="de-DE" sz="2400" kern="1200" dirty="0"/>
        </a:p>
      </dsp:txBody>
      <dsp:txXfrm>
        <a:off x="7175944" y="172957"/>
        <a:ext cx="3145928" cy="868441"/>
      </dsp:txXfrm>
    </dsp:sp>
    <dsp:sp modelId="{84361849-9974-4F13-BAF2-01AC00F6BB66}">
      <dsp:nvSpPr>
        <dsp:cNvPr id="0" name=""/>
        <dsp:cNvSpPr/>
      </dsp:nvSpPr>
      <dsp:spPr>
        <a:xfrm>
          <a:off x="7175944" y="1041398"/>
          <a:ext cx="3145928" cy="18117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 err="1">
              <a:latin typeface="Grandview"/>
            </a:rPr>
            <a:t>ccp_alpha</a:t>
          </a:r>
          <a:endParaRPr lang="de-DE" sz="2400" kern="1200" dirty="0"/>
        </a:p>
      </dsp:txBody>
      <dsp:txXfrm>
        <a:off x="7175944" y="1041398"/>
        <a:ext cx="3145928" cy="18117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1A4A6-929E-4D79-B8EE-87FC4EF91AEE}">
      <dsp:nvSpPr>
        <dsp:cNvPr id="0" name=""/>
        <dsp:cNvSpPr/>
      </dsp:nvSpPr>
      <dsp:spPr>
        <a:xfrm rot="5400000">
          <a:off x="-157462" y="157519"/>
          <a:ext cx="1049753" cy="7348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Grandview"/>
            </a:rPr>
            <a:t> </a:t>
          </a:r>
          <a:endParaRPr lang="de-DE" sz="2100" kern="1200" dirty="0"/>
        </a:p>
      </dsp:txBody>
      <dsp:txXfrm rot="-5400000">
        <a:off x="2" y="367470"/>
        <a:ext cx="734827" cy="314926"/>
      </dsp:txXfrm>
    </dsp:sp>
    <dsp:sp modelId="{A73CECBD-6DDD-43DE-9C83-62951D64C9F1}">
      <dsp:nvSpPr>
        <dsp:cNvPr id="0" name=""/>
        <dsp:cNvSpPr/>
      </dsp:nvSpPr>
      <dsp:spPr>
        <a:xfrm rot="5400000">
          <a:off x="5108110" y="-4373227"/>
          <a:ext cx="682339" cy="94289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solidFill>
                <a:srgbClr val="000000"/>
              </a:solidFill>
              <a:latin typeface="Aptos"/>
            </a:rPr>
            <a:t>Vergleich der Boxplots von Original- und Oversampelten Daten</a:t>
          </a:r>
          <a:endParaRPr lang="en-US" sz="2400" kern="1200" dirty="0">
            <a:solidFill>
              <a:srgbClr val="000000"/>
            </a:solidFill>
            <a:latin typeface="Aptos"/>
          </a:endParaRPr>
        </a:p>
      </dsp:txBody>
      <dsp:txXfrm rot="-5400000">
        <a:off x="734827" y="33365"/>
        <a:ext cx="9395597" cy="615721"/>
      </dsp:txXfrm>
    </dsp:sp>
    <dsp:sp modelId="{B47FF9FA-B2FD-4ABB-9987-7357D0B9592D}">
      <dsp:nvSpPr>
        <dsp:cNvPr id="0" name=""/>
        <dsp:cNvSpPr/>
      </dsp:nvSpPr>
      <dsp:spPr>
        <a:xfrm rot="5400000">
          <a:off x="-157462" y="1001945"/>
          <a:ext cx="1049753" cy="7348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Grandview"/>
            </a:rPr>
            <a:t> </a:t>
          </a:r>
          <a:endParaRPr lang="de-DE" sz="2100" kern="1200" dirty="0"/>
        </a:p>
      </dsp:txBody>
      <dsp:txXfrm rot="-5400000">
        <a:off x="2" y="1211896"/>
        <a:ext cx="734827" cy="314926"/>
      </dsp:txXfrm>
    </dsp:sp>
    <dsp:sp modelId="{A6EB3705-DDAD-4454-8A43-E6D22A642AEA}">
      <dsp:nvSpPr>
        <dsp:cNvPr id="0" name=""/>
        <dsp:cNvSpPr/>
      </dsp:nvSpPr>
      <dsp:spPr>
        <a:xfrm rot="5400000">
          <a:off x="5108110" y="-3528800"/>
          <a:ext cx="682339" cy="94289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solidFill>
                <a:srgbClr val="000000"/>
              </a:solidFill>
              <a:latin typeface="Aptos"/>
            </a:rPr>
            <a:t>Keine signifikante Veränderung in der Verteilung der Merkmale</a:t>
          </a:r>
          <a:endParaRPr lang="de-DE" sz="2400" kern="1200" dirty="0"/>
        </a:p>
      </dsp:txBody>
      <dsp:txXfrm rot="-5400000">
        <a:off x="734827" y="877792"/>
        <a:ext cx="9395597" cy="615721"/>
      </dsp:txXfrm>
    </dsp:sp>
    <dsp:sp modelId="{EB440BCD-7ABC-474B-936A-24F89956C18B}">
      <dsp:nvSpPr>
        <dsp:cNvPr id="0" name=""/>
        <dsp:cNvSpPr/>
      </dsp:nvSpPr>
      <dsp:spPr>
        <a:xfrm rot="5400000">
          <a:off x="-157462" y="1846372"/>
          <a:ext cx="1049753" cy="7348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Grandview"/>
            </a:rPr>
            <a:t> </a:t>
          </a:r>
          <a:endParaRPr lang="de-DE" sz="2100" kern="1200" dirty="0"/>
        </a:p>
      </dsp:txBody>
      <dsp:txXfrm rot="-5400000">
        <a:off x="2" y="2056323"/>
        <a:ext cx="734827" cy="314926"/>
      </dsp:txXfrm>
    </dsp:sp>
    <dsp:sp modelId="{6138233A-95F9-4121-A1B1-61D266B065B9}">
      <dsp:nvSpPr>
        <dsp:cNvPr id="0" name=""/>
        <dsp:cNvSpPr/>
      </dsp:nvSpPr>
      <dsp:spPr>
        <a:xfrm rot="5400000">
          <a:off x="5108110" y="-2684374"/>
          <a:ext cx="682339" cy="94289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solidFill>
                <a:srgbClr val="000000"/>
              </a:solidFill>
              <a:latin typeface="Aptos"/>
            </a:rPr>
            <a:t>Oversampling hat keinen negativen Einfluss auf die Modellleistung</a:t>
          </a:r>
          <a:endParaRPr lang="en-US" sz="2400" kern="1200" dirty="0">
            <a:latin typeface="Aptos"/>
          </a:endParaRPr>
        </a:p>
      </dsp:txBody>
      <dsp:txXfrm rot="-5400000">
        <a:off x="734827" y="1722218"/>
        <a:ext cx="9395597" cy="6157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1A4A6-929E-4D79-B8EE-87FC4EF91AEE}">
      <dsp:nvSpPr>
        <dsp:cNvPr id="0" name=""/>
        <dsp:cNvSpPr/>
      </dsp:nvSpPr>
      <dsp:spPr>
        <a:xfrm rot="5400000">
          <a:off x="-157462" y="157519"/>
          <a:ext cx="1049753" cy="7348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Grandview"/>
            </a:rPr>
            <a:t> </a:t>
          </a:r>
          <a:endParaRPr lang="de-DE" sz="2100" kern="1200" dirty="0"/>
        </a:p>
      </dsp:txBody>
      <dsp:txXfrm rot="-5400000">
        <a:off x="2" y="367470"/>
        <a:ext cx="734827" cy="314926"/>
      </dsp:txXfrm>
    </dsp:sp>
    <dsp:sp modelId="{A73CECBD-6DDD-43DE-9C83-62951D64C9F1}">
      <dsp:nvSpPr>
        <dsp:cNvPr id="0" name=""/>
        <dsp:cNvSpPr/>
      </dsp:nvSpPr>
      <dsp:spPr>
        <a:xfrm rot="5400000">
          <a:off x="5108110" y="-4373227"/>
          <a:ext cx="682339" cy="94289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>
              <a:latin typeface="Aptos"/>
            </a:rPr>
            <a:t>Random Forest mit Hyperparameter-Tuning wurde als bestes Modell gewählt</a:t>
          </a:r>
          <a:endParaRPr lang="en-US" sz="2100" kern="1200" dirty="0">
            <a:latin typeface="Aptos"/>
          </a:endParaRPr>
        </a:p>
      </dsp:txBody>
      <dsp:txXfrm rot="-5400000">
        <a:off x="734827" y="33365"/>
        <a:ext cx="9395597" cy="615721"/>
      </dsp:txXfrm>
    </dsp:sp>
    <dsp:sp modelId="{B47FF9FA-B2FD-4ABB-9987-7357D0B9592D}">
      <dsp:nvSpPr>
        <dsp:cNvPr id="0" name=""/>
        <dsp:cNvSpPr/>
      </dsp:nvSpPr>
      <dsp:spPr>
        <a:xfrm rot="5400000">
          <a:off x="-157462" y="1001945"/>
          <a:ext cx="1049753" cy="7348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Grandview"/>
            </a:rPr>
            <a:t> </a:t>
          </a:r>
          <a:endParaRPr lang="de-DE" sz="2100" kern="1200" dirty="0"/>
        </a:p>
      </dsp:txBody>
      <dsp:txXfrm rot="-5400000">
        <a:off x="2" y="1211896"/>
        <a:ext cx="734827" cy="314926"/>
      </dsp:txXfrm>
    </dsp:sp>
    <dsp:sp modelId="{A6EB3705-DDAD-4454-8A43-E6D22A642AEA}">
      <dsp:nvSpPr>
        <dsp:cNvPr id="0" name=""/>
        <dsp:cNvSpPr/>
      </dsp:nvSpPr>
      <dsp:spPr>
        <a:xfrm rot="5400000">
          <a:off x="5108110" y="-3528800"/>
          <a:ext cx="682339" cy="94289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>
              <a:latin typeface="Aptos"/>
            </a:rPr>
            <a:t>Trotz F1-Score von 1.0 auf Trainingsdaten zeigt es keine </a:t>
          </a:r>
          <a:r>
            <a:rPr lang="de-DE" sz="2100" kern="1200" dirty="0" err="1">
              <a:latin typeface="Aptos"/>
            </a:rPr>
            <a:t>Overfitting</a:t>
          </a:r>
          <a:r>
            <a:rPr lang="de-DE" sz="2100" kern="1200" dirty="0">
              <a:latin typeface="Aptos"/>
            </a:rPr>
            <a:t>-Tendenzen</a:t>
          </a:r>
          <a:endParaRPr lang="de-DE" sz="2100" kern="1200" dirty="0"/>
        </a:p>
      </dsp:txBody>
      <dsp:txXfrm rot="-5400000">
        <a:off x="734827" y="877792"/>
        <a:ext cx="9395597" cy="615721"/>
      </dsp:txXfrm>
    </dsp:sp>
    <dsp:sp modelId="{EB440BCD-7ABC-474B-936A-24F89956C18B}">
      <dsp:nvSpPr>
        <dsp:cNvPr id="0" name=""/>
        <dsp:cNvSpPr/>
      </dsp:nvSpPr>
      <dsp:spPr>
        <a:xfrm rot="5400000">
          <a:off x="-157462" y="1846372"/>
          <a:ext cx="1049753" cy="7348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Grandview"/>
            </a:rPr>
            <a:t> </a:t>
          </a:r>
          <a:endParaRPr lang="de-DE" sz="2100" kern="1200" dirty="0"/>
        </a:p>
      </dsp:txBody>
      <dsp:txXfrm rot="-5400000">
        <a:off x="2" y="2056323"/>
        <a:ext cx="734827" cy="314926"/>
      </dsp:txXfrm>
    </dsp:sp>
    <dsp:sp modelId="{6138233A-95F9-4121-A1B1-61D266B065B9}">
      <dsp:nvSpPr>
        <dsp:cNvPr id="0" name=""/>
        <dsp:cNvSpPr/>
      </dsp:nvSpPr>
      <dsp:spPr>
        <a:xfrm rot="5400000">
          <a:off x="5108110" y="-2684374"/>
          <a:ext cx="682339" cy="94289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>
              <a:latin typeface="Aptos"/>
            </a:rPr>
            <a:t>Gute Generalisierung auf Testdaten mit F1-Score von 0.9681</a:t>
          </a:r>
          <a:endParaRPr lang="en-US" sz="2100" kern="1200" dirty="0">
            <a:latin typeface="Aptos"/>
          </a:endParaRPr>
        </a:p>
      </dsp:txBody>
      <dsp:txXfrm rot="-5400000">
        <a:off x="734827" y="1722218"/>
        <a:ext cx="9395597" cy="6157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FE430-721E-496C-B1EC-F575674BE0D6}">
      <dsp:nvSpPr>
        <dsp:cNvPr id="0" name=""/>
        <dsp:cNvSpPr/>
      </dsp:nvSpPr>
      <dsp:spPr>
        <a:xfrm>
          <a:off x="774046" y="0"/>
          <a:ext cx="8772523" cy="380327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53A58-3119-45AE-AAA5-AEE2362555D2}">
      <dsp:nvSpPr>
        <dsp:cNvPr id="0" name=""/>
        <dsp:cNvSpPr/>
      </dsp:nvSpPr>
      <dsp:spPr>
        <a:xfrm>
          <a:off x="349731" y="1140982"/>
          <a:ext cx="3096184" cy="15213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ptos"/>
            </a:rPr>
            <a:t>Der Datensatz ist synthetisch generiert </a:t>
          </a:r>
          <a:r>
            <a:rPr lang="de-DE" sz="2100" kern="1200" dirty="0"/>
            <a:t>➟</a:t>
          </a:r>
          <a:r>
            <a:rPr lang="de-DE" sz="2100" kern="1200" dirty="0">
              <a:latin typeface="Grandview"/>
            </a:rPr>
            <a:t> </a:t>
          </a:r>
          <a:r>
            <a:rPr lang="de-DE" sz="2100" kern="1200" dirty="0">
              <a:latin typeface="Aptos"/>
            </a:rPr>
            <a:t>reale Produktionsdaten könnten abweichen</a:t>
          </a:r>
          <a:endParaRPr lang="en-US" sz="2100" kern="1200" dirty="0">
            <a:latin typeface="Aptos"/>
          </a:endParaRPr>
        </a:p>
      </dsp:txBody>
      <dsp:txXfrm>
        <a:off x="423995" y="1215246"/>
        <a:ext cx="2947656" cy="1372782"/>
      </dsp:txXfrm>
    </dsp:sp>
    <dsp:sp modelId="{78EB4FD5-7996-4B0E-BCD1-60EC08507A58}">
      <dsp:nvSpPr>
        <dsp:cNvPr id="0" name=""/>
        <dsp:cNvSpPr/>
      </dsp:nvSpPr>
      <dsp:spPr>
        <a:xfrm>
          <a:off x="3612215" y="1140982"/>
          <a:ext cx="3096184" cy="15213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ptos"/>
            </a:rPr>
            <a:t>Integration in ein produktives Überwachungssystem auf Echtzeit Basis</a:t>
          </a:r>
          <a:endParaRPr lang="de-DE" sz="2100" kern="1200" dirty="0"/>
        </a:p>
      </dsp:txBody>
      <dsp:txXfrm>
        <a:off x="3686479" y="1215246"/>
        <a:ext cx="2947656" cy="1372782"/>
      </dsp:txXfrm>
    </dsp:sp>
    <dsp:sp modelId="{03B245D9-1200-4109-ACF9-0816E0F2489A}">
      <dsp:nvSpPr>
        <dsp:cNvPr id="0" name=""/>
        <dsp:cNvSpPr/>
      </dsp:nvSpPr>
      <dsp:spPr>
        <a:xfrm>
          <a:off x="6874699" y="1140982"/>
          <a:ext cx="3096184" cy="15213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ptos"/>
            </a:rPr>
            <a:t>Kombination verschiedener Modellen für individuelle Fehler</a:t>
          </a:r>
        </a:p>
      </dsp:txBody>
      <dsp:txXfrm>
        <a:off x="6948963" y="1215246"/>
        <a:ext cx="2947656" cy="1372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FDA7E-A7C1-4E74-9928-90831BB5DEF6}" type="datetimeFigureOut">
              <a:t>25.03.2025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BBC64-CFEF-497E-943F-B88B5CC3446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54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Originell Frage: Wie gut lässt sich die Fehlerursache einer Maschine durch Sensordaten identifizieren?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BBC64-CFEF-497E-943F-B88B5CC34464}" type="slidenum"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16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52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5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9351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07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0736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7035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52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847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1682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8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9738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1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10">
            <a:extLst>
              <a:ext uri="{FF2B5EF4-FFF2-40B4-BE49-F238E27FC236}">
                <a16:creationId xmlns:a16="http://schemas.microsoft.com/office/drawing/2014/main" id="{371201FD-B9B8-44FB-827C-2B72B2C61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D50380-B737-4843-B657-D1F72ECE0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2">
              <a:extLst>
                <a:ext uri="{FF2B5EF4-FFF2-40B4-BE49-F238E27FC236}">
                  <a16:creationId xmlns:a16="http://schemas.microsoft.com/office/drawing/2014/main" id="{A838A1CE-8855-4800-8759-A56D50C74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0E8BB7-1962-48A1-AE75-138B858AD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B998B9-5288-4CE0-B72D-57048D824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CCB6E9-345A-4FF8-A88D-3E5CF21D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6">
              <a:extLst>
                <a:ext uri="{FF2B5EF4-FFF2-40B4-BE49-F238E27FC236}">
                  <a16:creationId xmlns:a16="http://schemas.microsoft.com/office/drawing/2014/main" id="{01318E85-96B6-461C-8287-F6CA4968C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7">
              <a:extLst>
                <a:ext uri="{FF2B5EF4-FFF2-40B4-BE49-F238E27FC236}">
                  <a16:creationId xmlns:a16="http://schemas.microsoft.com/office/drawing/2014/main" id="{06BFD751-AAE9-43DB-8D9F-FBD0019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8">
              <a:extLst>
                <a:ext uri="{FF2B5EF4-FFF2-40B4-BE49-F238E27FC236}">
                  <a16:creationId xmlns:a16="http://schemas.microsoft.com/office/drawing/2014/main" id="{DA33B7E8-7994-46BB-A708-1BAEAE9A4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4BAA5-7F61-4495-857C-97EDFC96F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16A69CD-5F58-4D4E-8784-EF04768B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01CAAA-9CED-4D6E-94EF-252DDFCB7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6C2E15-6DB9-400F-A463-3A7488119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48849A-5ABA-4068-B1B8-628853773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026C35F-2E6D-487D-B9F7-C4FEC99C2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96CD3E-B1D7-4FEB-A4C4-9D2224756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504DA9-0960-480F-A0D1-43F798BA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211248-4214-4C32-9181-236A5054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8DA7D9-8888-4AE1-88A9-070E3D39A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EF6DF4-75E2-40AE-898D-8439C1A1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B5A874-B7FD-462A-B169-E7FDB5AA6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40B800-A1C4-40CF-B676-3714D7BC6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DC799A-8E1B-473C-8A5C-61A7E6E17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41FE59-669C-46CE-BD6B-BCC0E38E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8A03C7-4888-469E-B83E-68A5A252F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49D6E2-575B-4B3B-9200-F89FF6263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192BECB-21C3-4E10-BA4A-1A40B32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99FED6-669D-4F33-B077-DCABEE44C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0A4E8B-1AAA-4226-98A8-D787BCF2A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9842F70-1987-4D9B-A998-AB1CA140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A5A85E-17B3-4952-B61F-2F5B41D63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1FC6E2-FA10-41E8-AD12-66A1CF983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1078" y="3956389"/>
            <a:ext cx="6391422" cy="243835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6600" b="1" dirty="0" err="1">
                <a:solidFill>
                  <a:srgbClr val="1B2F2F"/>
                </a:solidFill>
                <a:ea typeface="+mj-lt"/>
                <a:cs typeface="+mj-lt"/>
              </a:rPr>
              <a:t>Predictive</a:t>
            </a:r>
            <a:r>
              <a:rPr lang="de-DE" sz="6600" b="1" dirty="0">
                <a:solidFill>
                  <a:srgbClr val="1B2F2F"/>
                </a:solidFill>
                <a:ea typeface="+mj-lt"/>
                <a:cs typeface="+mj-lt"/>
              </a:rPr>
              <a:t>️</a:t>
            </a:r>
            <a:br>
              <a:rPr lang="de-DE" sz="6600" b="1" dirty="0">
                <a:ea typeface="+mj-lt"/>
                <a:cs typeface="+mj-lt"/>
              </a:rPr>
            </a:br>
            <a:r>
              <a:rPr lang="de-DE" sz="6600" b="1" dirty="0">
                <a:solidFill>
                  <a:srgbClr val="1B2F2F"/>
                </a:solidFill>
                <a:ea typeface="+mj-lt"/>
                <a:cs typeface="+mj-lt"/>
              </a:rPr>
              <a:t>Maintenance</a:t>
            </a:r>
            <a:endParaRPr lang="de-DE" sz="6600" b="1" dirty="0">
              <a:ea typeface="+mj-lt"/>
              <a:cs typeface="+mj-l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04471" y="3956389"/>
            <a:ext cx="4382510" cy="2432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Daniel </a:t>
            </a:r>
            <a:r>
              <a:rPr lang="de-DE" dirty="0" err="1"/>
              <a:t>Weissenberger</a:t>
            </a:r>
            <a:endParaRPr lang="de-DE" dirty="0"/>
          </a:p>
          <a:p>
            <a:r>
              <a:rPr lang="de-DE" dirty="0"/>
              <a:t>Eduardo Stein-Mössner</a:t>
            </a:r>
          </a:p>
          <a:p>
            <a:r>
              <a:rPr lang="de-DE" dirty="0"/>
              <a:t>Jonas Sigmund</a:t>
            </a:r>
          </a:p>
          <a:p>
            <a:r>
              <a:rPr lang="de-DE" dirty="0"/>
              <a:t>DHBW | Gruppe 8 | 25.03.2025</a:t>
            </a:r>
          </a:p>
        </p:txBody>
      </p:sp>
      <p:pic>
        <p:nvPicPr>
          <p:cNvPr id="50" name="Picture 3">
            <a:extLst>
              <a:ext uri="{FF2B5EF4-FFF2-40B4-BE49-F238E27FC236}">
                <a16:creationId xmlns:a16="http://schemas.microsoft.com/office/drawing/2014/main" id="{33FA2AC7-19BD-229E-FA22-B8909927F4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560" r="-5" b="35167"/>
          <a:stretch/>
        </p:blipFill>
        <p:spPr>
          <a:xfrm>
            <a:off x="-6214" y="10"/>
            <a:ext cx="12214825" cy="338337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7D6616B-CA16-4E7A-AD49-69268088A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423970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27995D-DCCB-2623-74A2-FE80CCAF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DB7D0-D4CE-8639-AC1C-4ACAEF24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4C209-447D-C519-EEA4-DD7BA562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2. Datenverteilung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73138-4A56-8EE5-59C5-0D49183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10</a:t>
            </a:fld>
            <a:endParaRPr lang="de-DE"/>
          </a:p>
        </p:txBody>
      </p:sp>
      <p:pic>
        <p:nvPicPr>
          <p:cNvPr id="5" name="Grafik 4" descr="Ein Bild, das Text, Diagramm,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48DD5FDC-C165-E570-01D0-9E72E722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46" y="2482105"/>
            <a:ext cx="10796307" cy="30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4F838-6D65-B392-7590-0B29E0AE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5BFBF-9700-AAC8-EC98-84CB6658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2. Datenverteilung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17A41-B70E-B699-EB21-C024B085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11</a:t>
            </a:fld>
            <a:endParaRPr lang="de-DE"/>
          </a:p>
        </p:txBody>
      </p:sp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731BF71B-8616-8874-D1A3-3259FF09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4824132"/>
            <a:ext cx="5419725" cy="1238250"/>
          </a:xfrm>
          <a:prstGeom prst="rect">
            <a:avLst/>
          </a:prstGeom>
        </p:spPr>
      </p:pic>
      <p:pic>
        <p:nvPicPr>
          <p:cNvPr id="7" name="Grafik 6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25E60DA4-2E51-6E49-5087-6E492D13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6" y="3711949"/>
            <a:ext cx="5149104" cy="1257860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56BA45E-2119-A50F-D8B7-62C325D82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60" y="2442883"/>
            <a:ext cx="5640480" cy="1269066"/>
          </a:xfrm>
          <a:prstGeom prst="rect">
            <a:avLst/>
          </a:prstGeom>
        </p:spPr>
      </p:pic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3AC1F6-9E5E-0F63-AA32-664C1A074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4" y="2440081"/>
            <a:ext cx="5113805" cy="1264022"/>
          </a:xfrm>
          <a:prstGeom prst="rect">
            <a:avLst/>
          </a:prstGeom>
        </p:spPr>
      </p:pic>
      <p:pic>
        <p:nvPicPr>
          <p:cNvPr id="9" name="Grafik 8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79642A6-8A1F-AB21-9382-307D95487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257" y="3706345"/>
            <a:ext cx="5637119" cy="126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B8EC-991F-C5AD-F9B6-BED88141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03DEF-D5C3-400D-BECF-FB137BC2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2. Erkenntnisse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A471BE-EFD0-4702-BE95-A1E54233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12</a:t>
            </a:fld>
            <a:endParaRPr lang="de-DE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3AD95585-4BEB-3134-387A-B5CB7F757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908014"/>
              </p:ext>
            </p:extLst>
          </p:nvPr>
        </p:nvGraphicFramePr>
        <p:xfrm>
          <a:off x="690563" y="2339974"/>
          <a:ext cx="10818158" cy="386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572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4FF2-DD0B-7619-89DD-CACD31C0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5AACF-79D6-E7D7-E24F-9234BF489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600" b="1" dirty="0"/>
              <a:t>3. Data </a:t>
            </a:r>
            <a:r>
              <a:rPr lang="de-DE" sz="6600" b="1" dirty="0" err="1"/>
              <a:t>Preperation</a:t>
            </a:r>
            <a:endParaRPr lang="de-DE" sz="6600" dirty="0" err="1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5A37F7-9B05-0C2E-5768-94E8272E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13</a:t>
            </a:fld>
            <a:endParaRPr lang="en-US"/>
          </a:p>
        </p:txBody>
      </p:sp>
      <p:pic>
        <p:nvPicPr>
          <p:cNvPr id="5" name="Grafik 4" descr="Daten: Definition, Arten und Speicherung im Überblick - Planet Data">
            <a:extLst>
              <a:ext uri="{FF2B5EF4-FFF2-40B4-BE49-F238E27FC236}">
                <a16:creationId xmlns:a16="http://schemas.microsoft.com/office/drawing/2014/main" id="{6B5F4465-91A2-71F0-7970-6F7E2859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" t="18087" r="-170" b="39779"/>
          <a:stretch/>
        </p:blipFill>
        <p:spPr>
          <a:xfrm>
            <a:off x="-1019" y="3429670"/>
            <a:ext cx="12224056" cy="34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BA4E4-E887-8C2B-497B-B99C84FD5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590F6-7FC2-DF37-FF79-334D1073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3. Kategorische Merkmale</a:t>
            </a:r>
            <a:endParaRPr lang="de-DE" sz="6600" b="1" dirty="0">
              <a:solidFill>
                <a:srgbClr val="1B2F2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EA47FB-5893-B8C4-F8B5-EEDAD0DB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14</a:t>
            </a:fld>
            <a:endParaRPr lang="de-DE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7C53171-9ED2-4272-3BB5-18140D553EB9}"/>
              </a:ext>
            </a:extLst>
          </p:cNvPr>
          <p:cNvCxnSpPr>
            <a:cxnSpLocks/>
          </p:cNvCxnSpPr>
          <p:nvPr/>
        </p:nvCxnSpPr>
        <p:spPr>
          <a:xfrm flipH="1">
            <a:off x="1531852" y="3595024"/>
            <a:ext cx="1480250" cy="67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5A3877C-AAD4-9331-0F0B-B3F7229D5006}"/>
              </a:ext>
            </a:extLst>
          </p:cNvPr>
          <p:cNvCxnSpPr>
            <a:cxnSpLocks/>
          </p:cNvCxnSpPr>
          <p:nvPr/>
        </p:nvCxnSpPr>
        <p:spPr>
          <a:xfrm flipH="1" flipV="1">
            <a:off x="1542151" y="3601753"/>
            <a:ext cx="1531734" cy="87883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E00B69F-B923-6AC0-F551-978DF7E782E8}"/>
              </a:ext>
            </a:extLst>
          </p:cNvPr>
          <p:cNvCxnSpPr>
            <a:cxnSpLocks/>
          </p:cNvCxnSpPr>
          <p:nvPr/>
        </p:nvCxnSpPr>
        <p:spPr>
          <a:xfrm flipH="1">
            <a:off x="1490662" y="2627079"/>
            <a:ext cx="1552331" cy="88199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1075">
            <a:extLst>
              <a:ext uri="{FF2B5EF4-FFF2-40B4-BE49-F238E27FC236}">
                <a16:creationId xmlns:a16="http://schemas.microsoft.com/office/drawing/2014/main" id="{77112898-AC02-CFCE-3148-A4A214EB627B}"/>
              </a:ext>
            </a:extLst>
          </p:cNvPr>
          <p:cNvSpPr>
            <a:spLocks noGrp="1"/>
          </p:cNvSpPr>
          <p:nvPr/>
        </p:nvSpPr>
        <p:spPr>
          <a:xfrm>
            <a:off x="692522" y="5127119"/>
            <a:ext cx="5349385" cy="1303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err="1"/>
              <a:t>One</a:t>
            </a:r>
            <a:r>
              <a:rPr lang="de-DE" b="1"/>
              <a:t>-Hot-Encoding</a:t>
            </a:r>
          </a:p>
          <a:p>
            <a:pPr marL="0" indent="0">
              <a:buNone/>
            </a:pPr>
            <a:r>
              <a:rPr lang="de-DE" sz="1800"/>
              <a:t>Dummy-Variablen für den Maschinen-Typ einführen (3 für Übersicht und Interpretierbarkeit)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6F2DBB4-1787-4D3E-E990-44EC6DC5E3F7}"/>
              </a:ext>
            </a:extLst>
          </p:cNvPr>
          <p:cNvGrpSpPr/>
          <p:nvPr/>
        </p:nvGrpSpPr>
        <p:grpSpPr>
          <a:xfrm>
            <a:off x="755162" y="2197111"/>
            <a:ext cx="4506937" cy="2687400"/>
            <a:chOff x="833603" y="1827317"/>
            <a:chExt cx="4506937" cy="3212561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5E850C8-317F-23FD-677F-F053C82EB830}"/>
                </a:ext>
              </a:extLst>
            </p:cNvPr>
            <p:cNvSpPr/>
            <p:nvPr/>
          </p:nvSpPr>
          <p:spPr>
            <a:xfrm>
              <a:off x="833603" y="2483556"/>
              <a:ext cx="1696123" cy="1889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3200"/>
                <a:t>Type</a:t>
              </a:r>
            </a:p>
            <a:p>
              <a:pPr algn="ctr"/>
              <a:r>
                <a:rPr lang="de-DE" sz="1400"/>
                <a:t>[</a:t>
              </a:r>
              <a:r>
                <a:rPr lang="de-DE" sz="1400" err="1"/>
                <a:t>categorical</a:t>
              </a:r>
              <a:r>
                <a:rPr lang="de-DE" sz="1400"/>
                <a:t>]</a:t>
              </a: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AB7CEA2-1F4E-5354-6CC4-D9753E859008}"/>
                </a:ext>
              </a:extLst>
            </p:cNvPr>
            <p:cNvSpPr/>
            <p:nvPr/>
          </p:nvSpPr>
          <p:spPr>
            <a:xfrm>
              <a:off x="3114220" y="2970317"/>
              <a:ext cx="2226320" cy="92656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err="1"/>
                <a:t>Type_M</a:t>
              </a:r>
              <a:endParaRPr lang="de-DE" sz="2400"/>
            </a:p>
            <a:p>
              <a:pPr algn="ctr"/>
              <a:r>
                <a:rPr lang="de-DE" sz="1600" dirty="0"/>
                <a:t>[</a:t>
              </a:r>
              <a:r>
                <a:rPr lang="de-DE" sz="1600" dirty="0" err="1"/>
                <a:t>Dichtom</a:t>
              </a:r>
              <a:r>
                <a:rPr lang="de-DE" sz="1600" dirty="0"/>
                <a:t>]</a:t>
              </a: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CCB41EF-FCE2-8EF7-FF31-54558F103A61}"/>
                </a:ext>
              </a:extLst>
            </p:cNvPr>
            <p:cNvSpPr/>
            <p:nvPr/>
          </p:nvSpPr>
          <p:spPr>
            <a:xfrm>
              <a:off x="3114220" y="4113317"/>
              <a:ext cx="2226320" cy="92656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err="1"/>
                <a:t>Type_H</a:t>
              </a:r>
              <a:endParaRPr lang="de-DE" sz="2400"/>
            </a:p>
            <a:p>
              <a:pPr algn="ctr"/>
              <a:r>
                <a:rPr lang="de-DE" sz="1600" dirty="0"/>
                <a:t>[</a:t>
              </a:r>
              <a:r>
                <a:rPr lang="de-DE" sz="1600" dirty="0" err="1"/>
                <a:t>Dichtom</a:t>
              </a:r>
              <a:r>
                <a:rPr lang="de-DE" sz="1600" dirty="0"/>
                <a:t>]</a:t>
              </a:r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6F1572B9-E43A-8F92-BE7E-A093173FB861}"/>
                </a:ext>
              </a:extLst>
            </p:cNvPr>
            <p:cNvSpPr/>
            <p:nvPr/>
          </p:nvSpPr>
          <p:spPr>
            <a:xfrm>
              <a:off x="3114220" y="1827317"/>
              <a:ext cx="2226320" cy="92656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err="1"/>
                <a:t>Type_L</a:t>
              </a:r>
              <a:endParaRPr lang="de-DE" sz="2400"/>
            </a:p>
            <a:p>
              <a:pPr algn="ctr"/>
              <a:r>
                <a:rPr lang="de-DE" sz="1600" dirty="0"/>
                <a:t>[</a:t>
              </a:r>
              <a:r>
                <a:rPr lang="de-DE" sz="1600" dirty="0" err="1"/>
                <a:t>Dichtom</a:t>
              </a:r>
              <a:r>
                <a:rPr lang="de-DE" sz="1600" dirty="0"/>
                <a:t>]</a:t>
              </a:r>
            </a:p>
          </p:txBody>
        </p:sp>
      </p:grp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390F95A-94B1-D98A-C729-F9DC2E8538FA}"/>
              </a:ext>
            </a:extLst>
          </p:cNvPr>
          <p:cNvCxnSpPr/>
          <p:nvPr/>
        </p:nvCxnSpPr>
        <p:spPr>
          <a:xfrm flipH="1">
            <a:off x="6155943" y="2195200"/>
            <a:ext cx="19851" cy="4022370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1075">
            <a:extLst>
              <a:ext uri="{FF2B5EF4-FFF2-40B4-BE49-F238E27FC236}">
                <a16:creationId xmlns:a16="http://schemas.microsoft.com/office/drawing/2014/main" id="{5A06B0CA-E5A1-6B5A-2169-A55FEDDF8A16}"/>
              </a:ext>
            </a:extLst>
          </p:cNvPr>
          <p:cNvSpPr txBox="1">
            <a:spLocks/>
          </p:cNvSpPr>
          <p:nvPr/>
        </p:nvSpPr>
        <p:spPr>
          <a:xfrm>
            <a:off x="6304913" y="5113853"/>
            <a:ext cx="5068331" cy="1303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/>
              <a:t>Label erstellen</a:t>
            </a:r>
          </a:p>
          <a:p>
            <a:pPr marL="0" indent="0">
              <a:buNone/>
            </a:pPr>
            <a:r>
              <a:rPr lang="de-DE" sz="1800"/>
              <a:t>Kategorisches Label aus den Dummy-Variablen der Fehlertypen ableiten. (5 + 1) 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9129238-6DD2-3FD7-B1AB-A4D85D9A3450}"/>
              </a:ext>
            </a:extLst>
          </p:cNvPr>
          <p:cNvGrpSpPr/>
          <p:nvPr/>
        </p:nvGrpSpPr>
        <p:grpSpPr>
          <a:xfrm>
            <a:off x="6972436" y="2206258"/>
            <a:ext cx="3965351" cy="3089403"/>
            <a:chOff x="6972436" y="2206258"/>
            <a:chExt cx="3965351" cy="3089403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16E1A9C-2E7A-DE4D-3917-C08233C499B0}"/>
                </a:ext>
              </a:extLst>
            </p:cNvPr>
            <p:cNvSpPr/>
            <p:nvPr/>
          </p:nvSpPr>
          <p:spPr>
            <a:xfrm>
              <a:off x="6972436" y="2206258"/>
              <a:ext cx="1186293" cy="77509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>
                  <a:latin typeface="Aptos"/>
                </a:rPr>
                <a:t>TWF</a:t>
              </a:r>
            </a:p>
            <a:p>
              <a:pPr algn="ctr"/>
              <a:r>
                <a:rPr lang="de-DE" sz="1600">
                  <a:latin typeface="Aptos"/>
                </a:rPr>
                <a:t>[</a:t>
              </a:r>
              <a:r>
                <a:rPr lang="de-DE" sz="1600" err="1">
                  <a:latin typeface="Aptos"/>
                </a:rPr>
                <a:t>Dichtom</a:t>
              </a:r>
              <a:r>
                <a:rPr lang="de-DE" sz="1600">
                  <a:latin typeface="Aptos"/>
                </a:rPr>
                <a:t>]</a:t>
              </a:r>
              <a:endParaRPr lang="de-DE">
                <a:latin typeface="Aptos"/>
              </a:endParaRPr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BF97B8CB-B77D-2385-D3CD-BCE424A860BB}"/>
                </a:ext>
              </a:extLst>
            </p:cNvPr>
            <p:cNvSpPr/>
            <p:nvPr/>
          </p:nvSpPr>
          <p:spPr>
            <a:xfrm>
              <a:off x="8352274" y="2206258"/>
              <a:ext cx="1186293" cy="77509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>
                  <a:latin typeface="Aptos"/>
                </a:rPr>
                <a:t>HDF</a:t>
              </a:r>
            </a:p>
            <a:p>
              <a:pPr algn="ctr"/>
              <a:r>
                <a:rPr lang="de-DE" sz="1600">
                  <a:latin typeface="Aptos"/>
                </a:rPr>
                <a:t>[</a:t>
              </a:r>
              <a:r>
                <a:rPr lang="de-DE" sz="1600" err="1">
                  <a:latin typeface="Aptos"/>
                </a:rPr>
                <a:t>Dichtom</a:t>
              </a:r>
              <a:r>
                <a:rPr lang="de-DE" sz="1600">
                  <a:latin typeface="Aptos"/>
                </a:rPr>
                <a:t>]</a:t>
              </a:r>
              <a:endParaRPr lang="de-DE">
                <a:latin typeface="Aptos"/>
              </a:endParaRPr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93646C6D-4CB5-8269-F424-3C24CA4F413A}"/>
                </a:ext>
              </a:extLst>
            </p:cNvPr>
            <p:cNvSpPr/>
            <p:nvPr/>
          </p:nvSpPr>
          <p:spPr>
            <a:xfrm>
              <a:off x="9732112" y="2206258"/>
              <a:ext cx="1186293" cy="77509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>
                  <a:latin typeface="Aptos"/>
                </a:rPr>
                <a:t>PWF</a:t>
              </a:r>
            </a:p>
            <a:p>
              <a:pPr algn="ctr"/>
              <a:r>
                <a:rPr lang="de-DE" sz="1600">
                  <a:latin typeface="Aptos"/>
                </a:rPr>
                <a:t>[</a:t>
              </a:r>
              <a:r>
                <a:rPr lang="de-DE" sz="1600" err="1">
                  <a:latin typeface="Aptos"/>
                </a:rPr>
                <a:t>Dichtom</a:t>
              </a:r>
              <a:r>
                <a:rPr lang="de-DE" sz="1600">
                  <a:latin typeface="Aptos"/>
                </a:rPr>
                <a:t>]</a:t>
              </a:r>
              <a:endParaRPr lang="de-DE">
                <a:latin typeface="Aptos"/>
              </a:endParaRP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FE98C45A-9AAE-2A9C-47FB-59CE75F54975}"/>
                </a:ext>
              </a:extLst>
            </p:cNvPr>
            <p:cNvSpPr/>
            <p:nvPr/>
          </p:nvSpPr>
          <p:spPr>
            <a:xfrm>
              <a:off x="6972436" y="3174203"/>
              <a:ext cx="1186293" cy="77509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>
                  <a:latin typeface="Aptos"/>
                </a:rPr>
                <a:t>OSF</a:t>
              </a:r>
            </a:p>
            <a:p>
              <a:pPr algn="ctr"/>
              <a:r>
                <a:rPr lang="de-DE" sz="1600">
                  <a:latin typeface="Aptos"/>
                </a:rPr>
                <a:t>[</a:t>
              </a:r>
              <a:r>
                <a:rPr lang="de-DE" sz="1600" err="1">
                  <a:latin typeface="Aptos"/>
                </a:rPr>
                <a:t>Dichtom</a:t>
              </a:r>
              <a:r>
                <a:rPr lang="de-DE" sz="1600">
                  <a:latin typeface="Aptos"/>
                </a:rPr>
                <a:t>]</a:t>
              </a:r>
              <a:endParaRPr lang="de-DE">
                <a:latin typeface="Aptos"/>
              </a:endParaRP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169EB508-BEDB-6942-FEE6-514BE4384BC7}"/>
                </a:ext>
              </a:extLst>
            </p:cNvPr>
            <p:cNvSpPr/>
            <p:nvPr/>
          </p:nvSpPr>
          <p:spPr>
            <a:xfrm>
              <a:off x="8352274" y="3215392"/>
              <a:ext cx="1186293" cy="77509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>
                  <a:latin typeface="Aptos"/>
                </a:rPr>
                <a:t>RNF</a:t>
              </a:r>
            </a:p>
            <a:p>
              <a:pPr algn="ctr"/>
              <a:r>
                <a:rPr lang="de-DE" sz="1600">
                  <a:latin typeface="Aptos"/>
                </a:rPr>
                <a:t>[</a:t>
              </a:r>
              <a:r>
                <a:rPr lang="de-DE" sz="1600" err="1">
                  <a:latin typeface="Aptos"/>
                </a:rPr>
                <a:t>Dichtom</a:t>
              </a:r>
              <a:r>
                <a:rPr lang="de-DE" sz="1600">
                  <a:latin typeface="Aptos"/>
                </a:rPr>
                <a:t>]</a:t>
              </a:r>
              <a:endParaRPr lang="de-DE">
                <a:latin typeface="Apto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61950B0-20AB-9202-8269-948A26134649}"/>
                </a:ext>
              </a:extLst>
            </p:cNvPr>
            <p:cNvSpPr/>
            <p:nvPr/>
          </p:nvSpPr>
          <p:spPr>
            <a:xfrm>
              <a:off x="9198705" y="4286792"/>
              <a:ext cx="1737310" cy="10088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3200"/>
                <a:t>Label</a:t>
              </a:r>
            </a:p>
            <a:p>
              <a:pPr algn="ctr"/>
              <a:r>
                <a:rPr lang="de-DE" sz="1400"/>
                <a:t>[</a:t>
              </a:r>
              <a:r>
                <a:rPr lang="de-DE" sz="1400" err="1"/>
                <a:t>categorical</a:t>
              </a:r>
              <a:r>
                <a:rPr lang="de-DE" sz="1400"/>
                <a:t>]</a:t>
              </a: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A11B7AE1-E6A2-5924-FB10-1378C9BF319D}"/>
                </a:ext>
              </a:extLst>
            </p:cNvPr>
            <p:cNvSpPr/>
            <p:nvPr/>
          </p:nvSpPr>
          <p:spPr>
            <a:xfrm>
              <a:off x="9751494" y="3212061"/>
              <a:ext cx="1186293" cy="77509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600" dirty="0" err="1">
                  <a:latin typeface="Aptos"/>
                </a:rPr>
                <a:t>no_Failure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72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6CB5-9E44-0CF7-A2C5-5BCCDE86F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D9625-452F-EB5D-B211-6BEA679B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3. Datenaufteilung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6FADDD-A894-0B92-3233-7962688F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15</a:t>
            </a:fld>
            <a:endParaRPr lang="de-DE"/>
          </a:p>
        </p:txBody>
      </p:sp>
      <p:pic>
        <p:nvPicPr>
          <p:cNvPr id="26" name="Grafik 25" descr="Ein Bild, das Screenshot, Diagramm, Rechteck, Reihe enthält.&#10;&#10;KI-generierte Inhalte können fehlerhaft sein.">
            <a:extLst>
              <a:ext uri="{FF2B5EF4-FFF2-40B4-BE49-F238E27FC236}">
                <a16:creationId xmlns:a16="http://schemas.microsoft.com/office/drawing/2014/main" id="{424C3ADD-136D-5519-8732-7A853114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82" t="161" r="166"/>
          <a:stretch/>
        </p:blipFill>
        <p:spPr>
          <a:xfrm>
            <a:off x="691123" y="2171099"/>
            <a:ext cx="7056197" cy="1711740"/>
          </a:xfrm>
          <a:prstGeom prst="rect">
            <a:avLst/>
          </a:prstGeom>
        </p:spPr>
      </p:pic>
      <p:sp>
        <p:nvSpPr>
          <p:cNvPr id="27" name="Inhaltsplatzhalter 1075">
            <a:extLst>
              <a:ext uri="{FF2B5EF4-FFF2-40B4-BE49-F238E27FC236}">
                <a16:creationId xmlns:a16="http://schemas.microsoft.com/office/drawing/2014/main" id="{BAF1B119-3E34-440E-BD20-FB490D3DABEF}"/>
              </a:ext>
            </a:extLst>
          </p:cNvPr>
          <p:cNvSpPr txBox="1">
            <a:spLocks/>
          </p:cNvSpPr>
          <p:nvPr/>
        </p:nvSpPr>
        <p:spPr>
          <a:xfrm>
            <a:off x="7729816" y="2168765"/>
            <a:ext cx="3769357" cy="1280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/>
              <a:t>Traning</a:t>
            </a:r>
            <a:r>
              <a:rPr lang="de-DE" b="1" dirty="0"/>
              <a:t>-Test-Split</a:t>
            </a:r>
            <a:endParaRPr lang="de-DE" dirty="0"/>
          </a:p>
          <a:p>
            <a:pPr marL="0" indent="0">
              <a:buNone/>
            </a:pPr>
            <a:r>
              <a:rPr lang="de-DE" sz="1800" dirty="0"/>
              <a:t>80:20 </a:t>
            </a:r>
            <a:r>
              <a:rPr lang="de-DE" sz="1800" dirty="0">
                <a:ea typeface="+mn-lt"/>
                <a:cs typeface="+mn-lt"/>
              </a:rPr>
              <a:t>➟</a:t>
            </a:r>
            <a:r>
              <a:rPr lang="de-DE" sz="1800" dirty="0"/>
              <a:t> möglichst viele Daten fürs Training verwenden.</a:t>
            </a:r>
          </a:p>
        </p:txBody>
      </p:sp>
      <p:pic>
        <p:nvPicPr>
          <p:cNvPr id="28" name="Grafik 27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0648B186-2BE6-5720-C12A-FA9F38E4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460" y="3434323"/>
            <a:ext cx="3549464" cy="2981325"/>
          </a:xfrm>
          <a:prstGeom prst="rect">
            <a:avLst/>
          </a:prstGeom>
        </p:spPr>
      </p:pic>
      <p:sp>
        <p:nvSpPr>
          <p:cNvPr id="29" name="Inhaltsplatzhalter 1075">
            <a:extLst>
              <a:ext uri="{FF2B5EF4-FFF2-40B4-BE49-F238E27FC236}">
                <a16:creationId xmlns:a16="http://schemas.microsoft.com/office/drawing/2014/main" id="{239F35F0-479B-AB94-6D53-E2156423C526}"/>
              </a:ext>
            </a:extLst>
          </p:cNvPr>
          <p:cNvSpPr txBox="1">
            <a:spLocks/>
          </p:cNvSpPr>
          <p:nvPr/>
        </p:nvSpPr>
        <p:spPr>
          <a:xfrm>
            <a:off x="692521" y="3883265"/>
            <a:ext cx="7052680" cy="2547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/>
              <a:t>Oversampling</a:t>
            </a:r>
            <a:endParaRPr lang="de-DE" dirty="0" err="1"/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de-DE" sz="1800" dirty="0"/>
              <a:t>Nur Trainingsdaten </a:t>
            </a:r>
            <a:r>
              <a:rPr lang="de-DE" sz="1800" dirty="0">
                <a:solidFill>
                  <a:schemeClr val="accent6"/>
                </a:solidFill>
              </a:rPr>
              <a:t>■</a:t>
            </a:r>
            <a:r>
              <a:rPr lang="de-DE" sz="1800" dirty="0"/>
              <a:t> werden </a:t>
            </a:r>
            <a:r>
              <a:rPr lang="de-DE" sz="1800" err="1"/>
              <a:t>oversampled</a:t>
            </a:r>
            <a:endParaRPr lang="de-DE" dirty="0" err="1"/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de-DE" sz="1800" err="1">
                <a:ea typeface="+mn-lt"/>
                <a:cs typeface="+mn-lt"/>
              </a:rPr>
              <a:t>SMOTETomek</a:t>
            </a:r>
            <a:r>
              <a:rPr lang="de-DE" sz="1800" dirty="0">
                <a:ea typeface="+mn-lt"/>
                <a:cs typeface="+mn-lt"/>
              </a:rPr>
              <a:t> von </a:t>
            </a:r>
            <a:r>
              <a:rPr lang="de-DE" sz="1800" err="1">
                <a:ea typeface="+mn-lt"/>
                <a:cs typeface="+mn-lt"/>
              </a:rPr>
              <a:t>imbalanced-learn</a:t>
            </a:r>
            <a:r>
              <a:rPr lang="de-DE" sz="1800" dirty="0">
                <a:ea typeface="+mn-lt"/>
                <a:cs typeface="+mn-lt"/>
              </a:rPr>
              <a:t> (</a:t>
            </a:r>
            <a:r>
              <a:rPr lang="de-DE" sz="1800" err="1">
                <a:ea typeface="+mn-lt"/>
                <a:cs typeface="+mn-lt"/>
              </a:rPr>
              <a:t>imblearn</a:t>
            </a:r>
            <a:r>
              <a:rPr lang="de-DE" sz="1800" dirty="0">
                <a:ea typeface="+mn-lt"/>
                <a:cs typeface="+mn-lt"/>
              </a:rPr>
              <a:t>)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de-DE" sz="1800" dirty="0">
                <a:ea typeface="+mn-lt"/>
                <a:cs typeface="+mn-lt"/>
              </a:rPr>
              <a:t>SMOTE: </a:t>
            </a:r>
            <a:r>
              <a:rPr lang="de-DE" sz="1800" err="1">
                <a:ea typeface="+mn-lt"/>
                <a:cs typeface="+mn-lt"/>
              </a:rPr>
              <a:t>Synthetic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err="1">
                <a:ea typeface="+mn-lt"/>
                <a:cs typeface="+mn-lt"/>
              </a:rPr>
              <a:t>Minority</a:t>
            </a:r>
            <a:r>
              <a:rPr lang="de-DE" sz="1800" dirty="0">
                <a:ea typeface="+mn-lt"/>
                <a:cs typeface="+mn-lt"/>
              </a:rPr>
              <a:t> Over-sampling </a:t>
            </a:r>
            <a:r>
              <a:rPr lang="de-DE" sz="1800" err="1">
                <a:ea typeface="+mn-lt"/>
                <a:cs typeface="+mn-lt"/>
              </a:rPr>
              <a:t>Technique</a:t>
            </a:r>
            <a:endParaRPr lang="de-DE" err="1"/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de-DE" sz="1800" dirty="0"/>
              <a:t>Tomek-Links: reduziert Datenpunkte der Mehrheitsklasse</a:t>
            </a:r>
            <a:endParaRPr lang="de-DE" dirty="0"/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de-DE" sz="1800" dirty="0"/>
              <a:t>46.000 statt 8.000 Datenpunkte mit ausgeglichenen Klassen</a:t>
            </a:r>
          </a:p>
        </p:txBody>
      </p:sp>
    </p:spTree>
    <p:extLst>
      <p:ext uri="{BB962C8B-B14F-4D97-AF65-F5344CB8AC3E}">
        <p14:creationId xmlns:p14="http://schemas.microsoft.com/office/powerpoint/2010/main" val="4260692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D6279-4128-B663-E189-EE25A587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88353-EB3E-D04B-EE90-AFF80234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3. Standardisierung</a:t>
            </a:r>
            <a:endParaRPr lang="de-DE" sz="6600" dirty="0" err="1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161B07-2D03-DE11-D236-E75F0961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16</a:t>
            </a:fld>
            <a:endParaRPr lang="de-DE"/>
          </a:p>
        </p:txBody>
      </p:sp>
      <p:pic>
        <p:nvPicPr>
          <p:cNvPr id="3" name="Grafik 2" descr="Which Feature Scaling Technique To Use- Standardization vs Normalization |  Towards AI">
            <a:extLst>
              <a:ext uri="{FF2B5EF4-FFF2-40B4-BE49-F238E27FC236}">
                <a16:creationId xmlns:a16="http://schemas.microsoft.com/office/drawing/2014/main" id="{5E6D75E7-8725-74BA-084E-7F1F62DF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165" y="2416727"/>
            <a:ext cx="3303493" cy="234951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8CCC72D-70B4-8752-779A-5A5D3627E76C}"/>
              </a:ext>
            </a:extLst>
          </p:cNvPr>
          <p:cNvSpPr txBox="1"/>
          <p:nvPr/>
        </p:nvSpPr>
        <p:spPr>
          <a:xfrm>
            <a:off x="691962" y="2413116"/>
            <a:ext cx="63996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/>
              <a:t>Notwendig um die Diskriminierung von Merkmalen mit großem Skalenbereich zu vermeiden.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EAD96E-06C2-8714-1817-0904CBFEF2FB}"/>
              </a:ext>
            </a:extLst>
          </p:cNvPr>
          <p:cNvSpPr txBox="1"/>
          <p:nvPr/>
        </p:nvSpPr>
        <p:spPr>
          <a:xfrm>
            <a:off x="691962" y="3432851"/>
            <a:ext cx="639960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b="1" dirty="0"/>
              <a:t>Standard-Skalierung</a:t>
            </a:r>
            <a:r>
              <a:rPr lang="de-DE" sz="2000" dirty="0"/>
              <a:t>, um die relative Verteilung beizubehalten, die Interpretierbarkeit zu verbessern und dennoch nicht so anfällig gegenüber Ausreißern zu sein.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2018EA-0ABC-6DF0-116C-DFAFA745D1A0}"/>
              </a:ext>
            </a:extLst>
          </p:cNvPr>
          <p:cNvSpPr txBox="1"/>
          <p:nvPr/>
        </p:nvSpPr>
        <p:spPr>
          <a:xfrm>
            <a:off x="691962" y="4889615"/>
            <a:ext cx="63996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/>
              <a:t>Gleiche Parameter für Trainings- und Testdaten</a:t>
            </a:r>
            <a:endParaRPr lang="de-DE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014C32-D733-DB87-A6DA-A80E2D2BA687}"/>
              </a:ext>
            </a:extLst>
          </p:cNvPr>
          <p:cNvSpPr txBox="1"/>
          <p:nvPr/>
        </p:nvSpPr>
        <p:spPr>
          <a:xfrm>
            <a:off x="691962" y="5808497"/>
            <a:ext cx="1032166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/>
              <a:t>Zuletzt werden diese Trainings- und Testdaten in zwei </a:t>
            </a:r>
            <a:r>
              <a:rPr lang="de-DE" sz="2000" dirty="0" err="1"/>
              <a:t>seperaten</a:t>
            </a:r>
            <a:r>
              <a:rPr lang="de-DE" sz="2000" dirty="0"/>
              <a:t> CSV-Dateien gespeichert. (</a:t>
            </a:r>
            <a:r>
              <a:rPr lang="de-DE" sz="2000" dirty="0" err="1"/>
              <a:t>fixed</a:t>
            </a:r>
            <a:r>
              <a:rPr lang="de-DE" sz="2000" dirty="0"/>
              <a:t> Random State)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478136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0706-B077-8FD9-2BB2-394D3A974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66C7D-1E91-B518-AD11-D0024A3E7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600" b="1" dirty="0"/>
              <a:t>4. Modelling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E7A388-1B28-99C1-8EB0-F929A511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17</a:t>
            </a:fld>
            <a:endParaRPr lang="en-US"/>
          </a:p>
        </p:txBody>
      </p:sp>
      <p:pic>
        <p:nvPicPr>
          <p:cNvPr id="5" name="Grafik 4" descr="Machine Learning Trends 2023 | Emeritus India">
            <a:extLst>
              <a:ext uri="{FF2B5EF4-FFF2-40B4-BE49-F238E27FC236}">
                <a16:creationId xmlns:a16="http://schemas.microsoft.com/office/drawing/2014/main" id="{FE34B3E2-98DA-6B61-2E0E-9B096CA0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70" b="21570"/>
          <a:stretch/>
        </p:blipFill>
        <p:spPr>
          <a:xfrm>
            <a:off x="-1019" y="3429670"/>
            <a:ext cx="12224056" cy="34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03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1D14A-06F1-08BD-30E5-5F1F5F74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4. Zielsetzung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CE889-5D20-BC8D-5BBB-DE5ECB43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4827836"/>
            <a:ext cx="10313795" cy="15922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de-DE" dirty="0"/>
              <a:t>Vergleichsmetrik: </a:t>
            </a:r>
            <a:r>
              <a:rPr lang="de-DE" b="1" dirty="0"/>
              <a:t>F1-Score</a:t>
            </a:r>
            <a:endParaRPr lang="de-DE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de-DE" dirty="0"/>
              <a:t>Da sowohl </a:t>
            </a:r>
            <a:r>
              <a:rPr lang="de-DE" b="1" dirty="0"/>
              <a:t>Precision</a:t>
            </a:r>
            <a:r>
              <a:rPr lang="de-DE" dirty="0"/>
              <a:t> als auch </a:t>
            </a:r>
            <a:r>
              <a:rPr lang="de-DE" b="1" dirty="0"/>
              <a:t>Recall</a:t>
            </a:r>
            <a:r>
              <a:rPr lang="de-DE" dirty="0"/>
              <a:t> berücksichtigt werden.</a:t>
            </a:r>
          </a:p>
          <a:p>
            <a:pPr marL="0" indent="0">
              <a:buNone/>
            </a:pPr>
            <a:r>
              <a:rPr lang="de-DE" dirty="0"/>
              <a:t>Denn unerkannte Ausfälle (</a:t>
            </a:r>
            <a:r>
              <a:rPr lang="de-DE" b="1" dirty="0"/>
              <a:t>FN</a:t>
            </a:r>
            <a:r>
              <a:rPr lang="de-DE" dirty="0"/>
              <a:t>) verursachen hohe Reparaturkosten.</a:t>
            </a:r>
            <a:br>
              <a:rPr lang="de-DE" dirty="0"/>
            </a:br>
            <a:r>
              <a:rPr lang="de-DE" dirty="0"/>
              <a:t>Und Fehlalarme (</a:t>
            </a:r>
            <a:r>
              <a:rPr lang="de-DE" b="1" dirty="0"/>
              <a:t>FP</a:t>
            </a:r>
            <a:r>
              <a:rPr lang="de-DE" dirty="0"/>
              <a:t>) bringen die Produktion ins Stocken.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6D7AD-1A95-34A6-7D12-EABD1FE2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18</a:t>
            </a:fld>
            <a:endParaRPr lang="en-US"/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A0D35D4F-DBB5-B775-624A-CEBEAABA8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580" y="1159250"/>
            <a:ext cx="3961841" cy="3855943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BE02D66-2415-6BEB-F83E-9DF3045A87BB}"/>
              </a:ext>
            </a:extLst>
          </p:cNvPr>
          <p:cNvSpPr txBox="1">
            <a:spLocks/>
          </p:cNvSpPr>
          <p:nvPr/>
        </p:nvSpPr>
        <p:spPr>
          <a:xfrm>
            <a:off x="686597" y="2268413"/>
            <a:ext cx="6436559" cy="818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5AFAF"/>
              </a:buClr>
              <a:buNone/>
            </a:pPr>
            <a:r>
              <a:rPr lang="de-DE" b="1" dirty="0"/>
              <a:t>Mehrklassige Klassifikation</a:t>
            </a:r>
            <a:r>
              <a:rPr lang="de-DE" dirty="0"/>
              <a:t> über die Zielvariable "</a:t>
            </a:r>
            <a:r>
              <a:rPr lang="de-DE" dirty="0" err="1"/>
              <a:t>label</a:t>
            </a:r>
            <a:r>
              <a:rPr lang="de-DE" dirty="0"/>
              <a:t>" </a:t>
            </a:r>
            <a:r>
              <a:rPr lang="de-DE" b="1" dirty="0"/>
              <a:t>mit 5 + 1 Klassen.</a:t>
            </a:r>
            <a:r>
              <a:rPr lang="de-DE" dirty="0"/>
              <a:t> (➟ </a:t>
            </a:r>
            <a:r>
              <a:rPr lang="de-DE" dirty="0" err="1"/>
              <a:t>Supervized</a:t>
            </a:r>
            <a:r>
              <a:rPr lang="de-DE" dirty="0"/>
              <a:t> Learning)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A0B79E8A-7B17-E40E-FBA6-DB19FB80E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920876"/>
              </p:ext>
            </p:extLst>
          </p:nvPr>
        </p:nvGraphicFramePr>
        <p:xfrm>
          <a:off x="2599766" y="3213848"/>
          <a:ext cx="2241177" cy="1237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5" name="Grafik 164" descr="f1 Score Definition | Encord">
            <a:extLst>
              <a:ext uri="{FF2B5EF4-FFF2-40B4-BE49-F238E27FC236}">
                <a16:creationId xmlns:a16="http://schemas.microsoft.com/office/drawing/2014/main" id="{48E7C1A7-B371-DB59-28AC-64F62E26347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3435" r="4074" b="19780"/>
          <a:stretch/>
        </p:blipFill>
        <p:spPr>
          <a:xfrm>
            <a:off x="3928784" y="4769999"/>
            <a:ext cx="2900175" cy="502186"/>
          </a:xfrm>
          <a:prstGeom prst="rect">
            <a:avLst/>
          </a:prstGeom>
        </p:spPr>
      </p:pic>
      <p:sp>
        <p:nvSpPr>
          <p:cNvPr id="234" name="Textfeld 233">
            <a:extLst>
              <a:ext uri="{FF2B5EF4-FFF2-40B4-BE49-F238E27FC236}">
                <a16:creationId xmlns:a16="http://schemas.microsoft.com/office/drawing/2014/main" id="{719F5EBB-46B7-2FE4-9E06-DC51D9676944}"/>
              </a:ext>
            </a:extLst>
          </p:cNvPr>
          <p:cNvSpPr txBox="1"/>
          <p:nvPr/>
        </p:nvSpPr>
        <p:spPr>
          <a:xfrm>
            <a:off x="685498" y="3508348"/>
            <a:ext cx="1733641" cy="64633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Überwachung der Maschinen</a:t>
            </a: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B51E3BFD-1222-F068-35FB-95C8CC31B639}"/>
              </a:ext>
            </a:extLst>
          </p:cNvPr>
          <p:cNvSpPr txBox="1"/>
          <p:nvPr/>
        </p:nvSpPr>
        <p:spPr>
          <a:xfrm>
            <a:off x="4977351" y="3508348"/>
            <a:ext cx="1733641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Verbesserung durch Analyse</a:t>
            </a:r>
          </a:p>
        </p:txBody>
      </p:sp>
    </p:spTree>
    <p:extLst>
      <p:ext uri="{BB962C8B-B14F-4D97-AF65-F5344CB8AC3E}">
        <p14:creationId xmlns:p14="http://schemas.microsoft.com/office/powerpoint/2010/main" val="355084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B588C-DD2B-7A5E-D599-2C64E2EA1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E6F7F4-AA75-AB77-BC0D-60079C71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4. Hyperparametertuning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062AE2-013D-892F-BE9D-0AFC1F3E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BAF16ECC-1BC4-FB5C-7BFB-F791F8CEF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596996"/>
              </p:ext>
            </p:extLst>
          </p:nvPr>
        </p:nvGraphicFramePr>
        <p:xfrm>
          <a:off x="690563" y="2362387"/>
          <a:ext cx="10325100" cy="302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03" name="Textfeld 602">
            <a:extLst>
              <a:ext uri="{FF2B5EF4-FFF2-40B4-BE49-F238E27FC236}">
                <a16:creationId xmlns:a16="http://schemas.microsoft.com/office/drawing/2014/main" id="{71C75614-83EE-22C2-303D-15DB4FBD9B4B}"/>
              </a:ext>
            </a:extLst>
          </p:cNvPr>
          <p:cNvSpPr txBox="1"/>
          <p:nvPr/>
        </p:nvSpPr>
        <p:spPr>
          <a:xfrm>
            <a:off x="691006" y="5622028"/>
            <a:ext cx="66907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Für den RF und KNN Algorithmus wurde auf eine </a:t>
            </a:r>
            <a:r>
              <a:rPr lang="de-DE" dirty="0" err="1"/>
              <a:t>Grid</a:t>
            </a:r>
            <a:r>
              <a:rPr lang="de-DE" dirty="0"/>
              <a:t> Search und 5-fach Kreuzvalidierung zurückgegriffen.</a:t>
            </a:r>
          </a:p>
        </p:txBody>
      </p:sp>
    </p:spTree>
    <p:extLst>
      <p:ext uri="{BB962C8B-B14F-4D97-AF65-F5344CB8AC3E}">
        <p14:creationId xmlns:p14="http://schemas.microsoft.com/office/powerpoint/2010/main" val="219790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AE6F0-D75C-686D-01E8-031360D4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Gliederung &amp; Methode</a:t>
            </a:r>
            <a:endParaRPr lang="de-DE" sz="6600" dirty="0">
              <a:solidFill>
                <a:srgbClr val="000000"/>
              </a:solidFill>
            </a:endParaRP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991CC312-5241-0356-82E2-C03995C84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013642"/>
              </p:ext>
            </p:extLst>
          </p:nvPr>
        </p:nvGraphicFramePr>
        <p:xfrm>
          <a:off x="690563" y="2339975"/>
          <a:ext cx="7215922" cy="3194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96" name="Textfeld 3195">
            <a:extLst>
              <a:ext uri="{FF2B5EF4-FFF2-40B4-BE49-F238E27FC236}">
                <a16:creationId xmlns:a16="http://schemas.microsoft.com/office/drawing/2014/main" id="{8A9428E7-C473-D22E-0A7A-279012EF84B8}"/>
              </a:ext>
            </a:extLst>
          </p:cNvPr>
          <p:cNvSpPr txBox="1"/>
          <p:nvPr/>
        </p:nvSpPr>
        <p:spPr>
          <a:xfrm>
            <a:off x="694841" y="5537558"/>
            <a:ext cx="1079847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CRISP-ML(Q)</a:t>
            </a:r>
            <a:br>
              <a:rPr lang="de-DE" sz="2400" b="1" dirty="0"/>
            </a:br>
            <a:r>
              <a:rPr lang="de-DE" dirty="0"/>
              <a:t>Ohne Bereitstellung und Wartung, da lediglich wissenschaftliche Abhandlung.</a:t>
            </a:r>
          </a:p>
        </p:txBody>
      </p:sp>
      <p:pic>
        <p:nvPicPr>
          <p:cNvPr id="3164" name="Grafik 3163" descr="No alt text provided for this image">
            <a:extLst>
              <a:ext uri="{FF2B5EF4-FFF2-40B4-BE49-F238E27FC236}">
                <a16:creationId xmlns:a16="http://schemas.microsoft.com/office/drawing/2014/main" id="{389B2F74-7D5E-57AF-21A7-284C4C088BA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03" t="3467" r="6808" b="2503"/>
          <a:stretch/>
        </p:blipFill>
        <p:spPr>
          <a:xfrm>
            <a:off x="8074959" y="2171891"/>
            <a:ext cx="3424437" cy="3944695"/>
          </a:xfrm>
          <a:prstGeom prst="rect">
            <a:avLst/>
          </a:prstGeom>
        </p:spPr>
      </p:pic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E329B60F-7309-CDE3-51D3-A3F4964D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997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B2CBA-B955-901C-D004-6E4633C4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4. Analyse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1FD6AC-6A49-1768-EF9A-95A122C2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20</a:t>
            </a:fld>
            <a:endParaRPr lang="en-US"/>
          </a:p>
        </p:txBody>
      </p:sp>
      <p:pic>
        <p:nvPicPr>
          <p:cNvPr id="5" name="Grafik 4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1998AC81-08DE-58CA-AA88-B99B6137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57823"/>
            <a:ext cx="10809514" cy="348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53A3-8468-6C0F-3ABC-D7DB2559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601B7-1D78-F0CF-C01F-E449058B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4. Analyse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9952AF-24A1-46DE-7B7F-63DF6A8FB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21</a:t>
            </a:fld>
            <a:endParaRPr lang="en-US"/>
          </a:p>
        </p:txBody>
      </p:sp>
      <p:pic>
        <p:nvPicPr>
          <p:cNvPr id="3" name="Grafik 2" descr="Ein Bild, das Text, Diagramm, Plan enthält.&#10;&#10;KI-generierte Inhalte können fehlerhaft sein.">
            <a:extLst>
              <a:ext uri="{FF2B5EF4-FFF2-40B4-BE49-F238E27FC236}">
                <a16:creationId xmlns:a16="http://schemas.microsoft.com/office/drawing/2014/main" id="{8830EF0C-67FC-4A06-27E0-5FED993F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4371" y="2440634"/>
            <a:ext cx="15729857" cy="39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E03AE-B422-0194-63BB-091DC0A6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A0E49-E12D-3552-4392-2BEB4220A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600" b="1" dirty="0"/>
              <a:t>5. Evaluation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BE3857-AABE-C817-3B6A-42D54C3E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22</a:t>
            </a:fld>
            <a:endParaRPr lang="en-US"/>
          </a:p>
        </p:txBody>
      </p:sp>
      <p:pic>
        <p:nvPicPr>
          <p:cNvPr id="5" name="Grafik 4" descr="Siegertreppchen Bilder – Durchsuchen 62,667 Archivfotos, Vektorgrafiken ...">
            <a:extLst>
              <a:ext uri="{FF2B5EF4-FFF2-40B4-BE49-F238E27FC236}">
                <a16:creationId xmlns:a16="http://schemas.microsoft.com/office/drawing/2014/main" id="{AE089890-79C3-DFAF-3E4B-1AF7D6CB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" t="40717" r="-83" b="9283"/>
          <a:stretch/>
        </p:blipFill>
        <p:spPr>
          <a:xfrm>
            <a:off x="-1019" y="3429670"/>
            <a:ext cx="12246521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64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F1148-3C22-FCB2-52DA-E3B34D7CB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A5D42-B51C-0E53-78AA-AD590FB9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5. Modellperformance</a:t>
            </a:r>
            <a:endParaRPr lang="de-DE" sz="6600" dirty="0" err="1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B65592-A6F6-98E2-DBE9-356D9463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23</a:t>
            </a:fld>
            <a:endParaRPr lang="de-DE"/>
          </a:p>
        </p:txBody>
      </p:sp>
      <p:pic>
        <p:nvPicPr>
          <p:cNvPr id="3" name="Grafik 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AE5EA433-D394-AB4A-9758-5B0043A8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63" y="2395258"/>
            <a:ext cx="5401236" cy="3295650"/>
          </a:xfrm>
          <a:prstGeom prst="rect">
            <a:avLst/>
          </a:prstGeom>
        </p:spPr>
      </p:pic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069C612-09BA-8D5A-6E6B-CB40111C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191" y="2392456"/>
            <a:ext cx="5404037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77B47-4B81-3BF6-C26B-692F64FD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2EF1D-FE43-4E6D-2F4A-F3461919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5. Modellperformance</a:t>
            </a:r>
            <a:endParaRPr lang="de-DE" sz="6600" dirty="0" err="1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1F5996-4702-0D89-5F29-89857E21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24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EADFCA-17D2-DC46-3740-02FA2016FACC}"/>
              </a:ext>
            </a:extLst>
          </p:cNvPr>
          <p:cNvSpPr>
            <a:spLocks noGrp="1"/>
          </p:cNvSpPr>
          <p:nvPr/>
        </p:nvSpPr>
        <p:spPr>
          <a:xfrm>
            <a:off x="689312" y="2166851"/>
            <a:ext cx="10331359" cy="4043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Aptos"/>
              </a:rPr>
              <a:t>Evaluierung anhand von </a:t>
            </a:r>
            <a:r>
              <a:rPr lang="de-DE" sz="2000" err="1">
                <a:latin typeface="Aptos"/>
              </a:rPr>
              <a:t>Accuracy</a:t>
            </a:r>
            <a:r>
              <a:rPr lang="de-DE" sz="2000" dirty="0">
                <a:latin typeface="Aptos"/>
              </a:rPr>
              <a:t>, Precision, Recall und F1-Score</a:t>
            </a:r>
          </a:p>
          <a:p>
            <a:r>
              <a:rPr lang="de-DE" sz="2000" dirty="0">
                <a:latin typeface="Aptos"/>
              </a:rPr>
              <a:t>Modelle mit starker Abweichung zwischen Trainings- und Test-Metriken neigen zu </a:t>
            </a:r>
            <a:r>
              <a:rPr lang="de-DE" sz="2000" err="1">
                <a:latin typeface="Aptos"/>
              </a:rPr>
              <a:t>Overfitting</a:t>
            </a:r>
            <a:endParaRPr lang="de-DE" sz="2000">
              <a:latin typeface="Aptos"/>
            </a:endParaRPr>
          </a:p>
          <a:p>
            <a:r>
              <a:rPr lang="de-DE" sz="2000" dirty="0">
                <a:latin typeface="Aptos"/>
              </a:rPr>
              <a:t>Random Forest mit Hyperparameter-Tuning zeigte die beste Performance</a:t>
            </a:r>
          </a:p>
          <a:p>
            <a:r>
              <a:rPr lang="de-DE" sz="2000" dirty="0">
                <a:latin typeface="Aptos"/>
              </a:rPr>
              <a:t>Random Forest mit Hyperparameter-Tuning generalisiert gut</a:t>
            </a:r>
          </a:p>
        </p:txBody>
      </p:sp>
    </p:spTree>
    <p:extLst>
      <p:ext uri="{BB962C8B-B14F-4D97-AF65-F5344CB8AC3E}">
        <p14:creationId xmlns:p14="http://schemas.microsoft.com/office/powerpoint/2010/main" val="135908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1250E-E950-BEDE-F0DD-9B72E368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85E41-F09D-7518-42EB-97B7EB63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5. Modellflexibilität</a:t>
            </a:r>
            <a:endParaRPr lang="de-DE" sz="6600" dirty="0" err="1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0FCC3F-5255-5651-D2A5-1AF7F683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25</a:t>
            </a:fld>
            <a:endParaRPr lang="de-DE"/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842FEA1-3854-4CF0-EA88-0E54C318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5" y="2168337"/>
            <a:ext cx="5154146" cy="381000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1E7BDC-AC5E-F318-FBB4-3FDCB4EA3788}"/>
              </a:ext>
            </a:extLst>
          </p:cNvPr>
          <p:cNvSpPr>
            <a:spLocks noGrp="1"/>
          </p:cNvSpPr>
          <p:nvPr/>
        </p:nvSpPr>
        <p:spPr>
          <a:xfrm>
            <a:off x="6097299" y="2673231"/>
            <a:ext cx="5388730" cy="2803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Aptos"/>
              </a:rPr>
              <a:t>Modelle mit mehr Parametern sind flexibler, können aber </a:t>
            </a:r>
            <a:r>
              <a:rPr lang="de-DE" sz="1800" err="1">
                <a:latin typeface="Aptos"/>
              </a:rPr>
              <a:t>Overfitting</a:t>
            </a:r>
            <a:r>
              <a:rPr lang="de-DE" sz="1800" dirty="0">
                <a:latin typeface="Aptos"/>
              </a:rPr>
              <a:t> verursachen</a:t>
            </a:r>
          </a:p>
          <a:p>
            <a:endParaRPr lang="de-DE" sz="1800" dirty="0">
              <a:latin typeface="Aptos"/>
            </a:endParaRPr>
          </a:p>
          <a:p>
            <a:r>
              <a:rPr lang="de-DE" sz="1800" dirty="0">
                <a:latin typeface="Aptos"/>
              </a:rPr>
              <a:t>Entscheidungsbaum-basierte Modelle lassen sich gut regulieren (</a:t>
            </a:r>
            <a:r>
              <a:rPr lang="de-DE" sz="1800" err="1">
                <a:latin typeface="Aptos"/>
              </a:rPr>
              <a:t>Pruning</a:t>
            </a:r>
            <a:r>
              <a:rPr lang="de-DE" sz="1800" dirty="0">
                <a:latin typeface="Aptos"/>
              </a:rPr>
              <a:t>)</a:t>
            </a:r>
          </a:p>
          <a:p>
            <a:endParaRPr lang="de-DE" sz="1800" dirty="0">
              <a:latin typeface="Aptos"/>
            </a:endParaRPr>
          </a:p>
          <a:p>
            <a:r>
              <a:rPr lang="de-DE" sz="1800" dirty="0">
                <a:latin typeface="Aptos"/>
              </a:rPr>
              <a:t>Random Forest mit Hyperparameter-Tuning hat eine hohe Flexibilität durch viele Bäume (</a:t>
            </a:r>
            <a:r>
              <a:rPr lang="de-DE" sz="1800" dirty="0" err="1">
                <a:latin typeface="Aptos"/>
              </a:rPr>
              <a:t>n_estimators</a:t>
            </a:r>
            <a:r>
              <a:rPr lang="de-DE" sz="1800" dirty="0">
                <a:latin typeface="Aptos"/>
              </a:rPr>
              <a:t>, </a:t>
            </a:r>
            <a:r>
              <a:rPr lang="de-DE" sz="1800" dirty="0" err="1">
                <a:latin typeface="Aptos"/>
              </a:rPr>
              <a:t>max_depth</a:t>
            </a:r>
            <a:r>
              <a:rPr lang="de-DE" sz="1800" dirty="0">
                <a:latin typeface="Apto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48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3302D-EB0A-B8CA-470D-6694797D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26</a:t>
            </a:fld>
            <a:endParaRPr lang="en-US"/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27E49953-DEB1-BF7B-B237-E707ADD8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" y="-2802"/>
            <a:ext cx="12184155" cy="58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758C0-5FAE-1BB5-88AC-01A112CC3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8E439-B5E9-0E4A-B0A5-956ED50E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6600" b="1" dirty="0"/>
              <a:t>5. Einfluss des </a:t>
            </a:r>
            <a:r>
              <a:rPr lang="de-DE" sz="6600" b="1" dirty="0" err="1"/>
              <a:t>Oversamplings</a:t>
            </a:r>
            <a:endParaRPr lang="de-DE" sz="6600" b="1" dirty="0" err="1">
              <a:solidFill>
                <a:srgbClr val="1B2F2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4310C-E30A-64EA-2DDA-79C509E3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27</a:t>
            </a:fld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2A515-FBF7-CE1B-40F7-17435ADB0454}"/>
              </a:ext>
            </a:extLst>
          </p:cNvPr>
          <p:cNvSpPr>
            <a:spLocks noGrp="1"/>
          </p:cNvSpPr>
          <p:nvPr/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200" dirty="0"/>
          </a:p>
        </p:txBody>
      </p:sp>
      <p:graphicFrame>
        <p:nvGraphicFramePr>
          <p:cNvPr id="29" name="Diagramm 28">
            <a:extLst>
              <a:ext uri="{FF2B5EF4-FFF2-40B4-BE49-F238E27FC236}">
                <a16:creationId xmlns:a16="http://schemas.microsoft.com/office/drawing/2014/main" id="{A4B9762F-A1F8-26EE-7495-C2F434B11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372970"/>
              </p:ext>
            </p:extLst>
          </p:nvPr>
        </p:nvGraphicFramePr>
        <p:xfrm>
          <a:off x="773206" y="2731992"/>
          <a:ext cx="10163734" cy="2738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318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9FDDBB-604D-AC63-587F-72A26D7F8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28</a:t>
            </a:fld>
            <a:endParaRPr lang="en-US"/>
          </a:p>
        </p:txBody>
      </p:sp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37DD26C-0FB6-1232-01BA-56BB30DE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" y="-2801"/>
            <a:ext cx="12201525" cy="2857500"/>
          </a:xfrm>
          <a:prstGeom prst="rect">
            <a:avLst/>
          </a:prstGeom>
        </p:spPr>
      </p:pic>
      <p:pic>
        <p:nvPicPr>
          <p:cNvPr id="7" name="Grafik 6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0C087B1-51BA-3D58-F718-AC255D55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" y="2851897"/>
            <a:ext cx="122015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87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8E2D64F-E167-66F8-9F0D-35C39B73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29</a:t>
            </a:fld>
            <a:endParaRPr lang="en-US"/>
          </a:p>
        </p:txBody>
      </p:sp>
      <p:pic>
        <p:nvPicPr>
          <p:cNvPr id="3" name="Grafik 2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1BD9512F-2FFC-CFF0-EAAC-82D8BAAE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07" y="-2801"/>
            <a:ext cx="12201525" cy="2847975"/>
          </a:xfrm>
          <a:prstGeom prst="rect">
            <a:avLst/>
          </a:prstGeom>
        </p:spPr>
      </p:pic>
      <p:pic>
        <p:nvPicPr>
          <p:cNvPr id="4" name="Grafik 3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72E0A59-00C6-AD3F-7162-A60CED9D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" y="2829485"/>
            <a:ext cx="122015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5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04589-6C93-DC10-A521-F95B60AAB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A61A7-6CB7-6D32-7D58-784801A3E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600" b="1" dirty="0"/>
              <a:t>1. Business Understanding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557BA5-1977-0F1A-61D9-0F663B820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 descr="Person, die nach Feierabend am Laptop arbeitet">
            <a:extLst>
              <a:ext uri="{FF2B5EF4-FFF2-40B4-BE49-F238E27FC236}">
                <a16:creationId xmlns:a16="http://schemas.microsoft.com/office/drawing/2014/main" id="{7BACF77D-C706-674C-444A-16427C38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881" b="28881"/>
          <a:stretch/>
        </p:blipFill>
        <p:spPr>
          <a:xfrm>
            <a:off x="-1019" y="3429670"/>
            <a:ext cx="12202205" cy="34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62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E2CA8-D6AD-C695-1CA7-2AF80CC6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11759-A062-2E2E-F907-022A63D5E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600" b="1" dirty="0"/>
              <a:t>6. Fazit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82599A-F017-77D3-32DB-AA5FEE09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30</a:t>
            </a:fld>
            <a:endParaRPr lang="en-US"/>
          </a:p>
        </p:txBody>
      </p:sp>
      <p:pic>
        <p:nvPicPr>
          <p:cNvPr id="5" name="Grafik 4" descr="Siegertreppchen Bilder – Durchsuchen 62,667 Archivfotos, Vektorgrafiken ...">
            <a:extLst>
              <a:ext uri="{FF2B5EF4-FFF2-40B4-BE49-F238E27FC236}">
                <a16:creationId xmlns:a16="http://schemas.microsoft.com/office/drawing/2014/main" id="{79795998-2B12-D9CD-8B0E-74BE8991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" t="40717" r="-83" b="9283"/>
          <a:stretch/>
        </p:blipFill>
        <p:spPr>
          <a:xfrm>
            <a:off x="-1019" y="3429670"/>
            <a:ext cx="12246521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1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2C023-45B0-8C7C-3230-5AF02A74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B8767-1EC6-31C5-1E35-6056470E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6. Modellwahl</a:t>
            </a:r>
            <a:endParaRPr lang="de-DE" sz="6600" dirty="0" err="1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916AF-643E-D3FA-353C-91AEE675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31</a:t>
            </a:fld>
            <a:endParaRPr lang="de-DE"/>
          </a:p>
        </p:txBody>
      </p:sp>
      <p:graphicFrame>
        <p:nvGraphicFramePr>
          <p:cNvPr id="463" name="Diagramm 462">
            <a:extLst>
              <a:ext uri="{FF2B5EF4-FFF2-40B4-BE49-F238E27FC236}">
                <a16:creationId xmlns:a16="http://schemas.microsoft.com/office/drawing/2014/main" id="{6939D5DE-3AAA-80C0-37AF-6512ECF2F6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0972255"/>
              </p:ext>
            </p:extLst>
          </p:nvPr>
        </p:nvGraphicFramePr>
        <p:xfrm>
          <a:off x="773206" y="2731992"/>
          <a:ext cx="10163734" cy="2738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104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0950-FBD4-2CA3-3649-88A9CF52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70338-0ED4-C7B9-D612-8E52C9D5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6. Ausblick</a:t>
            </a:r>
            <a:endParaRPr lang="de-DE" sz="6600" dirty="0" err="1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7CDE8F-F1E1-D7C6-0472-84B5F7B1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32</a:t>
            </a:fld>
            <a:endParaRPr lang="de-DE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24851EBB-3790-6096-B85B-E2968B389536}"/>
              </a:ext>
            </a:extLst>
          </p:cNvPr>
          <p:cNvGraphicFramePr/>
          <p:nvPr/>
        </p:nvGraphicFramePr>
        <p:xfrm>
          <a:off x="694766" y="2171700"/>
          <a:ext cx="10320616" cy="3803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706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4DE5C-D3B9-10A3-DD41-A9D2AC1F3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28485-D130-A35F-B104-558064ED8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1809874"/>
            <a:ext cx="5251552" cy="1855653"/>
          </a:xfrm>
        </p:spPr>
        <p:txBody>
          <a:bodyPr>
            <a:normAutofit/>
          </a:bodyPr>
          <a:lstStyle/>
          <a:p>
            <a:r>
              <a:rPr lang="de-DE" sz="4400" b="1" dirty="0"/>
              <a:t>Vielen Dank für Ihre Aufmerksamkeit 😉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66399E-2D1E-3651-5E52-0AA5335A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33</a:t>
            </a:fld>
            <a:endParaRPr lang="en-US"/>
          </a:p>
        </p:txBody>
      </p:sp>
      <p:pic>
        <p:nvPicPr>
          <p:cNvPr id="3" name="Grafik 2" descr="Ein Bild, das Text, Clipart, Darstellung, Zeichnung enthält.&#10;&#10;KI-generierte Inhalte können fehlerhaft sein.">
            <a:extLst>
              <a:ext uri="{FF2B5EF4-FFF2-40B4-BE49-F238E27FC236}">
                <a16:creationId xmlns:a16="http://schemas.microsoft.com/office/drawing/2014/main" id="{764B6404-CF7E-284A-12ED-8779D4E2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877" y="2353236"/>
            <a:ext cx="4526142" cy="35186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0B050AB-1F9D-32C6-0DC1-AC136D18FDF2}"/>
              </a:ext>
            </a:extLst>
          </p:cNvPr>
          <p:cNvSpPr txBox="1"/>
          <p:nvPr/>
        </p:nvSpPr>
        <p:spPr>
          <a:xfrm>
            <a:off x="694564" y="3851067"/>
            <a:ext cx="52433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/>
              <a:t>Gibt es noch Fragen ?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403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5517D1-2C98-6BC2-1449-F4AA08EE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757F9B8-9C7E-342F-C078-5A5F0420F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10">
            <a:extLst>
              <a:ext uri="{FF2B5EF4-FFF2-40B4-BE49-F238E27FC236}">
                <a16:creationId xmlns:a16="http://schemas.microsoft.com/office/drawing/2014/main" id="{2577F872-462B-9B81-E2D6-56D514B05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3856F6-0AAA-D3CF-3BF6-FA441780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2">
              <a:extLst>
                <a:ext uri="{FF2B5EF4-FFF2-40B4-BE49-F238E27FC236}">
                  <a16:creationId xmlns:a16="http://schemas.microsoft.com/office/drawing/2014/main" id="{B2A0E4FB-D9C7-CF45-AAB6-D9DA6D6D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20425F2-AA40-D548-F1D5-D6A8D65BE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023687-F950-88A6-0129-57F7C412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BF35F77-AFDD-2A4E-A133-E2B05DADE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6">
              <a:extLst>
                <a:ext uri="{FF2B5EF4-FFF2-40B4-BE49-F238E27FC236}">
                  <a16:creationId xmlns:a16="http://schemas.microsoft.com/office/drawing/2014/main" id="{91D169B0-9BFE-997D-630B-7BC48B2D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7">
              <a:extLst>
                <a:ext uri="{FF2B5EF4-FFF2-40B4-BE49-F238E27FC236}">
                  <a16:creationId xmlns:a16="http://schemas.microsoft.com/office/drawing/2014/main" id="{D9F56A69-B409-1DB5-46B4-A04CD8CFC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8">
              <a:extLst>
                <a:ext uri="{FF2B5EF4-FFF2-40B4-BE49-F238E27FC236}">
                  <a16:creationId xmlns:a16="http://schemas.microsoft.com/office/drawing/2014/main" id="{7692A9CF-1971-FDE8-42B6-84854F30B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867F3D-1708-1FAE-7EAE-958B69463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F19C0D-82E0-7323-1979-CF4D24351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058D08-142E-87DB-4243-EA02B561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5E3F02-18F6-4C52-0645-93D9738F2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FB3D3D-06AC-B4FA-3B1F-F6A8758BA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B1AAA46-F826-6B54-7E40-FE8CB7AD2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D44018-BE6C-4231-9BB7-CD83A6E18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4C903B-14A1-3B20-C5A1-F2D97C881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396335-E7A9-51E8-4EA9-289E58BF5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F80088-CCB5-9C87-5943-8113A8A8E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DE913F-943F-12FD-133E-0F613AE11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75BADF-F9FE-5680-E8CA-5FC14B9D3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6C8FB8-DFAB-B900-5A2C-25771C4C3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A1CA04-C668-DE46-3D51-129366351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B69E6B-E43C-BDD5-7F32-3C33B5FC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35AACD-9230-58BD-6683-9FD0B6F69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DBCE54C-26E1-B01B-CBD1-DB834CE2B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443967-91E1-AE3E-C602-F1ED8CBBF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5C3402-76C3-1891-B5D9-A3B0D3A09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B95159-2309-5919-BBA3-0DB6BDB1F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A57397-17A3-98CD-6FDC-5780F270F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84FB6F-6FCA-0E50-1478-EA06E507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693612-D071-E85C-A43B-0AAA838D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E9B9C34-C7AA-8017-D6C9-1F2563B41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3956389"/>
            <a:ext cx="6391422" cy="243835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6600" b="1" dirty="0" err="1">
                <a:solidFill>
                  <a:srgbClr val="1B2F2F"/>
                </a:solidFill>
                <a:ea typeface="+mj-lt"/>
                <a:cs typeface="+mj-lt"/>
              </a:rPr>
              <a:t>Predictive</a:t>
            </a:r>
            <a:r>
              <a:rPr lang="de-DE" sz="6600" b="1" dirty="0">
                <a:solidFill>
                  <a:srgbClr val="1B2F2F"/>
                </a:solidFill>
                <a:ea typeface="+mj-lt"/>
                <a:cs typeface="+mj-lt"/>
              </a:rPr>
              <a:t>️</a:t>
            </a:r>
            <a:br>
              <a:rPr lang="de-DE" sz="6600" b="1" dirty="0">
                <a:ea typeface="+mj-lt"/>
                <a:cs typeface="+mj-lt"/>
              </a:rPr>
            </a:br>
            <a:r>
              <a:rPr lang="de-DE" sz="6600" b="1" dirty="0">
                <a:solidFill>
                  <a:srgbClr val="1B2F2F"/>
                </a:solidFill>
                <a:ea typeface="+mj-lt"/>
                <a:cs typeface="+mj-lt"/>
              </a:rPr>
              <a:t>Maintenance</a:t>
            </a:r>
            <a:endParaRPr lang="de-DE" sz="6600" b="1" dirty="0">
              <a:ea typeface="+mj-lt"/>
              <a:cs typeface="+mj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7506C3-C253-D747-6593-6AEC58D37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71" y="3956389"/>
            <a:ext cx="4382510" cy="2432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Daniel </a:t>
            </a:r>
            <a:r>
              <a:rPr lang="de-DE" dirty="0" err="1"/>
              <a:t>Weissenberger</a:t>
            </a:r>
            <a:endParaRPr lang="de-DE" dirty="0"/>
          </a:p>
          <a:p>
            <a:r>
              <a:rPr lang="de-DE" dirty="0"/>
              <a:t>Eduardo Stein-Mössner</a:t>
            </a:r>
          </a:p>
          <a:p>
            <a:r>
              <a:rPr lang="de-DE" dirty="0"/>
              <a:t>Jonas Sigmund</a:t>
            </a:r>
          </a:p>
          <a:p>
            <a:r>
              <a:rPr lang="de-DE" dirty="0"/>
              <a:t>DHBW | Gruppe 8 | 25.03.2025</a:t>
            </a:r>
          </a:p>
        </p:txBody>
      </p:sp>
      <p:pic>
        <p:nvPicPr>
          <p:cNvPr id="50" name="Picture 3">
            <a:extLst>
              <a:ext uri="{FF2B5EF4-FFF2-40B4-BE49-F238E27FC236}">
                <a16:creationId xmlns:a16="http://schemas.microsoft.com/office/drawing/2014/main" id="{A69CD1E9-251C-B0B1-1463-621EFAEC58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560" r="-5" b="35167"/>
          <a:stretch/>
        </p:blipFill>
        <p:spPr>
          <a:xfrm>
            <a:off x="-6214" y="10"/>
            <a:ext cx="12214825" cy="338337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0287CCF-F8B1-EBDA-87FF-E13340570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423970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A9C5F-A613-07EC-66FD-A537F398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64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E20C0-4C0F-C151-811E-35F51993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1. </a:t>
            </a:r>
            <a:r>
              <a:rPr lang="de-DE" sz="6600" b="1" dirty="0" err="1"/>
              <a:t>Predictive</a:t>
            </a:r>
            <a:r>
              <a:rPr lang="de-DE" sz="6600" b="1" dirty="0"/>
              <a:t> Maintenance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046D61-E16A-0BA2-EE5E-18A8677B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7C84E20E-AFD4-B207-E2F0-6E9120EB6B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3704025"/>
              </p:ext>
            </p:extLst>
          </p:nvPr>
        </p:nvGraphicFramePr>
        <p:xfrm>
          <a:off x="689845" y="2530186"/>
          <a:ext cx="10310779" cy="3895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944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2B4ED-DB2C-E8B1-F9D6-76AF2A25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1. Fragestellung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31B67-640E-C092-9113-B4613CB86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109308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3200" b="1" dirty="0">
                <a:ea typeface="+mn-lt"/>
                <a:cs typeface="+mn-lt"/>
              </a:rPr>
              <a:t>Wie genau lassen sich die Fehlerursachen einer Maschine durch Sensordaten mithilfe von Klassifikationsmodellen identifizieren (gemessen anhand von F1-Score mit Precision und Recall)?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81BDBE-F2F0-2C47-BF37-8423C9FC3526}"/>
              </a:ext>
            </a:extLst>
          </p:cNvPr>
          <p:cNvSpPr txBox="1"/>
          <p:nvPr/>
        </p:nvSpPr>
        <p:spPr>
          <a:xfrm>
            <a:off x="691243" y="3824121"/>
            <a:ext cx="11315625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§"/>
            </a:pPr>
            <a:r>
              <a:rPr lang="de-DE" b="1" dirty="0"/>
              <a:t>S: </a:t>
            </a:r>
            <a:r>
              <a:rPr lang="de-DE" sz="1400" dirty="0">
                <a:ea typeface="+mn-lt"/>
                <a:cs typeface="+mn-lt"/>
              </a:rPr>
              <a:t>Mehrere </a:t>
            </a:r>
            <a:r>
              <a:rPr lang="de-DE" sz="1400" dirty="0" err="1">
                <a:ea typeface="+mn-lt"/>
                <a:cs typeface="+mn-lt"/>
              </a:rPr>
              <a:t>Machine</a:t>
            </a:r>
            <a:r>
              <a:rPr lang="de-DE" sz="1400" dirty="0">
                <a:ea typeface="+mn-lt"/>
                <a:cs typeface="+mn-lt"/>
              </a:rPr>
              <a:t>-Learning-Modelle sollen entwickelt werden, das verschiedene Fehlerursachen basierend auf Sensordaten klassifizieren.</a:t>
            </a:r>
            <a:endParaRPr lang="en-US" sz="1400" dirty="0"/>
          </a:p>
          <a:p>
            <a:pPr marL="285750" indent="-285750">
              <a:buFont typeface="Wingdings,Sans-Serif"/>
              <a:buChar char="§"/>
            </a:pPr>
            <a:r>
              <a:rPr lang="de-DE" b="1" dirty="0"/>
              <a:t>M: </a:t>
            </a:r>
            <a:r>
              <a:rPr lang="de-DE" sz="1400" dirty="0">
                <a:ea typeface="+mn-lt"/>
                <a:cs typeface="+mn-lt"/>
              </a:rPr>
              <a:t>Die Modellperformance wird anhand von F1-Score, Precision und Recall gemessen.</a:t>
            </a:r>
          </a:p>
          <a:p>
            <a:pPr marL="285750" indent="-285750">
              <a:buFont typeface="Wingdings,Sans-Serif"/>
              <a:buChar char="§"/>
            </a:pPr>
            <a:r>
              <a:rPr lang="de-DE" b="1" dirty="0"/>
              <a:t>A: </a:t>
            </a:r>
            <a:r>
              <a:rPr lang="de-DE" sz="1400" dirty="0">
                <a:ea typeface="+mn-lt"/>
                <a:cs typeface="+mn-lt"/>
              </a:rPr>
              <a:t>Durch Explorative Datenanalyse und ausführliches Modeling machbar.</a:t>
            </a:r>
          </a:p>
          <a:p>
            <a:pPr marL="285750" indent="-285750">
              <a:buFont typeface="Wingdings,Sans-Serif"/>
              <a:buChar char="§"/>
            </a:pPr>
            <a:r>
              <a:rPr lang="de-DE" b="1" dirty="0"/>
              <a:t>R: </a:t>
            </a:r>
            <a:r>
              <a:rPr lang="de-DE" sz="1400" dirty="0">
                <a:ea typeface="+mn-lt"/>
                <a:cs typeface="+mn-lt"/>
              </a:rPr>
              <a:t>Durchführbar innerhalb des geplanten Zeitrahmens auf der Grundlage eines geeigneten Datensatzes und der bisher erworbenen Kompetenzen.</a:t>
            </a:r>
          </a:p>
          <a:p>
            <a:pPr marL="285750" indent="-285750">
              <a:buFont typeface="Wingdings,Sans-Serif"/>
              <a:buChar char="§"/>
            </a:pPr>
            <a:r>
              <a:rPr lang="de-DE" b="1" dirty="0"/>
              <a:t>T: </a:t>
            </a:r>
            <a:r>
              <a:rPr lang="de-DE" sz="1400" dirty="0">
                <a:ea typeface="+mn-lt"/>
                <a:cs typeface="+mn-lt"/>
              </a:rPr>
              <a:t>Umsetzung innerhalb von 6 Wochen mit Evaluierung in Woche 7.</a:t>
            </a:r>
          </a:p>
          <a:p>
            <a:pPr marL="285750" indent="-285750">
              <a:buFont typeface="Wingdings"/>
              <a:buChar char="§"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CEBB64-EFC9-3C89-F6C2-8214396F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3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B1303-69C5-1D2C-461B-6CBB3C908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600" b="1" dirty="0"/>
              <a:t>2. Data Understanding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A6DE6F-8653-BC1D-C709-90C68F94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</a:t>
            </a:fld>
            <a:endParaRPr lang="en-US"/>
          </a:p>
        </p:txBody>
      </p:sp>
      <p:pic>
        <p:nvPicPr>
          <p:cNvPr id="5" name="Grafik 4" descr="Daten: Definition, Arten und Speicherung im Überblick - Planet Data">
            <a:extLst>
              <a:ext uri="{FF2B5EF4-FFF2-40B4-BE49-F238E27FC236}">
                <a16:creationId xmlns:a16="http://schemas.microsoft.com/office/drawing/2014/main" id="{7AC6CF61-B9AF-39C2-BBCA-923F6931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" t="18087" r="-170" b="39779"/>
          <a:stretch/>
        </p:blipFill>
        <p:spPr>
          <a:xfrm>
            <a:off x="-1019" y="3429670"/>
            <a:ext cx="12224056" cy="34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B74E9-B3A2-200F-3D3C-96CC34CB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2. Datensatz</a:t>
            </a:r>
            <a:endParaRPr lang="de-DE" sz="6600" b="1" dirty="0">
              <a:solidFill>
                <a:srgbClr val="1B2F2F"/>
              </a:solidFill>
            </a:endParaRPr>
          </a:p>
        </p:txBody>
      </p:sp>
      <p:pic>
        <p:nvPicPr>
          <p:cNvPr id="4" name="Inhaltsplatzhalter 3" descr="What is a Milling Machine: Definition, History, Types &amp; Characteristics">
            <a:extLst>
              <a:ext uri="{FF2B5EF4-FFF2-40B4-BE49-F238E27FC236}">
                <a16:creationId xmlns:a16="http://schemas.microsoft.com/office/drawing/2014/main" id="{D090278F-7D75-F8CB-701E-EB4B244AE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0125"/>
          <a:stretch/>
        </p:blipFill>
        <p:spPr>
          <a:xfrm>
            <a:off x="6847335" y="2176101"/>
            <a:ext cx="4644769" cy="3924344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1A1AD3-0D50-88C7-32ED-3AB156B0CAA5}"/>
              </a:ext>
            </a:extLst>
          </p:cNvPr>
          <p:cNvSpPr txBox="1"/>
          <p:nvPr/>
        </p:nvSpPr>
        <p:spPr>
          <a:xfrm>
            <a:off x="691243" y="2176553"/>
            <a:ext cx="58580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§"/>
            </a:pPr>
            <a:r>
              <a:rPr lang="de-DE" dirty="0"/>
              <a:t>Synthetischer Datensatz (Random Walk </a:t>
            </a:r>
            <a:r>
              <a:rPr lang="de-DE" dirty="0" err="1"/>
              <a:t>Process</a:t>
            </a:r>
            <a:r>
              <a:rPr lang="de-DE" dirty="0"/>
              <a:t>)</a:t>
            </a:r>
            <a:endParaRPr lang="en-US" dirty="0"/>
          </a:p>
          <a:p>
            <a:pPr marL="285750" indent="-285750">
              <a:buFont typeface="Wingdings,Sans-Serif"/>
              <a:buChar char="§"/>
            </a:pPr>
            <a:r>
              <a:rPr lang="de-DE" dirty="0"/>
              <a:t>Sensordaten einer Fräsmaschine</a:t>
            </a:r>
            <a:endParaRPr lang="en-US" dirty="0"/>
          </a:p>
          <a:p>
            <a:pPr marL="285750" indent="-285750">
              <a:buFont typeface="Wingdings"/>
              <a:buChar char="§"/>
            </a:pPr>
            <a:r>
              <a:rPr lang="de-DE" dirty="0" err="1"/>
              <a:t>Predictive</a:t>
            </a:r>
            <a:r>
              <a:rPr lang="de-DE" dirty="0"/>
              <a:t> </a:t>
            </a:r>
            <a:r>
              <a:rPr lang="de-DE" dirty="0" err="1"/>
              <a:t>Maintenence</a:t>
            </a:r>
            <a:endParaRPr lang="de-DE" dirty="0"/>
          </a:p>
          <a:p>
            <a:pPr marL="285750" indent="-285750">
              <a:buFont typeface="Wingdings"/>
              <a:buChar char="§"/>
            </a:pPr>
            <a:r>
              <a:rPr lang="de-DE" dirty="0"/>
              <a:t>Bildet Fehler und Fehlerursache ab</a:t>
            </a:r>
          </a:p>
          <a:p>
            <a:pPr marL="285750" indent="-285750">
              <a:buFont typeface="Wingdings"/>
              <a:buChar char="§"/>
            </a:pPr>
            <a:r>
              <a:rPr lang="de-DE" dirty="0"/>
              <a:t>10.000 Zeilen x 14 Spalten</a:t>
            </a:r>
          </a:p>
          <a:p>
            <a:pPr marL="285750" indent="-285750">
              <a:buFont typeface="Wingdings"/>
              <a:buChar char="§"/>
            </a:pPr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FF4D899-8C84-DBBA-2165-04181538A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41208"/>
              </p:ext>
            </p:extLst>
          </p:nvPr>
        </p:nvGraphicFramePr>
        <p:xfrm>
          <a:off x="693626" y="3935133"/>
          <a:ext cx="5864057" cy="2174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243">
                  <a:extLst>
                    <a:ext uri="{9D8B030D-6E8A-4147-A177-3AD203B41FA5}">
                      <a16:colId xmlns:a16="http://schemas.microsoft.com/office/drawing/2014/main" val="315165356"/>
                    </a:ext>
                  </a:extLst>
                </a:gridCol>
                <a:gridCol w="2980814">
                  <a:extLst>
                    <a:ext uri="{9D8B030D-6E8A-4147-A177-3AD203B41FA5}">
                      <a16:colId xmlns:a16="http://schemas.microsoft.com/office/drawing/2014/main" val="2842987479"/>
                    </a:ext>
                  </a:extLst>
                </a:gridCol>
              </a:tblGrid>
              <a:tr h="437635">
                <a:tc>
                  <a:txBody>
                    <a:bodyPr/>
                    <a:lstStyle/>
                    <a:p>
                      <a:r>
                        <a:rPr lang="de-DE" dirty="0"/>
                        <a:t>Input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Output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416118"/>
                  </a:ext>
                </a:extLst>
              </a:tr>
              <a:tr h="913116"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§"/>
                      </a:pPr>
                      <a:r>
                        <a:rPr lang="de-DE" dirty="0"/>
                        <a:t>Product-</a:t>
                      </a:r>
                      <a:r>
                        <a:rPr lang="de-DE" dirty="0" err="1"/>
                        <a:t>Id</a:t>
                      </a:r>
                    </a:p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dirty="0"/>
                        <a:t>Type</a:t>
                      </a:r>
                    </a:p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sz="1800" b="0" i="0" u="none" strike="noStrike" noProof="0" dirty="0">
                          <a:latin typeface="Grandview"/>
                        </a:rPr>
                        <a:t>Air </a:t>
                      </a:r>
                      <a:r>
                        <a:rPr lang="de-DE" sz="1800" b="0" i="0" u="none" strike="noStrike" noProof="0" dirty="0" err="1">
                          <a:latin typeface="Grandview"/>
                        </a:rPr>
                        <a:t>temperature</a:t>
                      </a:r>
                      <a:endParaRPr lang="de-DE" sz="1800" b="0" i="0" u="none" strike="noStrike" noProof="0" dirty="0">
                        <a:latin typeface="Grandview"/>
                      </a:endParaRPr>
                    </a:p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sz="1800" b="0" i="0" u="none" strike="noStrike" noProof="0" dirty="0" err="1"/>
                        <a:t>Process</a:t>
                      </a:r>
                      <a:r>
                        <a:rPr lang="de-DE" sz="1800" b="0" i="0" u="none" strike="noStrike" noProof="0" dirty="0"/>
                        <a:t> </a:t>
                      </a:r>
                      <a:r>
                        <a:rPr lang="de-DE" sz="1800" b="0" i="0" u="none" strike="noStrike" noProof="0" dirty="0" err="1"/>
                        <a:t>temperature</a:t>
                      </a:r>
                      <a:endParaRPr lang="de-DE" sz="1800" b="0" i="0" u="none" strike="noStrike" noProof="0" dirty="0"/>
                    </a:p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sz="1800" b="0" i="0" u="none" strike="noStrike" noProof="0" dirty="0">
                          <a:latin typeface="Grandview"/>
                        </a:rPr>
                        <a:t>Torque</a:t>
                      </a:r>
                    </a:p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sz="1800" b="0" i="0" u="none" strike="noStrike" noProof="0" dirty="0"/>
                        <a:t>Tool </a:t>
                      </a:r>
                      <a:r>
                        <a:rPr lang="de-DE" sz="1800" b="0" i="0" u="none" strike="noStrike" noProof="0" dirty="0" err="1"/>
                        <a:t>wear</a:t>
                      </a:r>
                      <a:endParaRPr lang="de-DE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sz="1800" b="0" i="0" u="none" strike="noStrike" noProof="0" dirty="0" err="1">
                          <a:latin typeface="Grandview"/>
                        </a:rPr>
                        <a:t>tool</a:t>
                      </a:r>
                      <a:r>
                        <a:rPr lang="de-DE" sz="1800" b="0" i="0" u="none" strike="noStrike" noProof="0" dirty="0">
                          <a:latin typeface="Grandview"/>
                        </a:rPr>
                        <a:t> </a:t>
                      </a:r>
                      <a:r>
                        <a:rPr lang="de-DE" sz="1800" b="0" i="0" u="none" strike="noStrike" noProof="0" dirty="0" err="1">
                          <a:latin typeface="Grandview"/>
                        </a:rPr>
                        <a:t>wear</a:t>
                      </a:r>
                      <a:r>
                        <a:rPr lang="de-DE" sz="1800" b="0" i="0" u="none" strike="noStrike" noProof="0" dirty="0">
                          <a:latin typeface="Grandview"/>
                        </a:rPr>
                        <a:t> </a:t>
                      </a:r>
                      <a:r>
                        <a:rPr lang="de-DE" sz="1800" b="0" i="0" u="none" strike="noStrike" noProof="0" dirty="0" err="1">
                          <a:latin typeface="Grandview"/>
                        </a:rPr>
                        <a:t>failure</a:t>
                      </a:r>
                    </a:p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sz="1800" b="0" i="0" u="none" strike="noStrike" noProof="0" dirty="0" err="1"/>
                        <a:t>heat</a:t>
                      </a:r>
                      <a:r>
                        <a:rPr lang="de-DE" sz="1800" b="0" i="0" u="none" strike="noStrike" noProof="0" dirty="0"/>
                        <a:t> </a:t>
                      </a:r>
                      <a:r>
                        <a:rPr lang="de-DE" sz="1800" b="0" i="0" u="none" strike="noStrike" noProof="0" dirty="0" err="1"/>
                        <a:t>dissipation</a:t>
                      </a:r>
                      <a:r>
                        <a:rPr lang="de-DE" sz="1800" b="0" i="0" u="none" strike="noStrike" noProof="0" dirty="0"/>
                        <a:t> </a:t>
                      </a:r>
                      <a:r>
                        <a:rPr lang="de-DE" sz="1800" b="0" i="0" u="none" strike="noStrike" noProof="0" dirty="0" err="1"/>
                        <a:t>failure</a:t>
                      </a:r>
                      <a:endParaRPr lang="de-DE" sz="1800" b="0" i="0" u="none" strike="noStrike" noProof="0" dirty="0"/>
                    </a:p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sz="1800" b="0" i="0" u="none" strike="noStrike" noProof="0" dirty="0">
                          <a:latin typeface="Grandview"/>
                        </a:rPr>
                        <a:t>power </a:t>
                      </a:r>
                      <a:r>
                        <a:rPr lang="de-DE" sz="1800" b="0" i="0" u="none" strike="noStrike" noProof="0" dirty="0" err="1">
                          <a:latin typeface="Grandview"/>
                        </a:rPr>
                        <a:t>failure</a:t>
                      </a:r>
                      <a:endParaRPr lang="de-DE" sz="1800" b="0" i="0" u="none" strike="noStrike" noProof="0" dirty="0">
                        <a:latin typeface="Grandview"/>
                      </a:endParaRPr>
                    </a:p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sz="1800" b="0" i="0" u="none" strike="noStrike" noProof="0" dirty="0" err="1"/>
                        <a:t>overstrain</a:t>
                      </a:r>
                      <a:r>
                        <a:rPr lang="de-DE" sz="1800" b="0" i="0" u="none" strike="noStrike" noProof="0" dirty="0"/>
                        <a:t> </a:t>
                      </a:r>
                      <a:r>
                        <a:rPr lang="de-DE" sz="1800" b="0" i="0" u="none" strike="noStrike" noProof="0" dirty="0" err="1"/>
                        <a:t>failure</a:t>
                      </a:r>
                      <a:endParaRPr lang="de-DE" sz="1800" b="0" i="0" u="none" strike="noStrike" noProof="0" dirty="0"/>
                    </a:p>
                    <a:p>
                      <a:pPr marL="285750" lvl="0" indent="-285750">
                        <a:buFont typeface="Wingdings"/>
                        <a:buChar char="§"/>
                      </a:pPr>
                      <a:r>
                        <a:rPr lang="de-DE" sz="1800" b="0" i="0" u="none" strike="noStrike" noProof="0" dirty="0" err="1"/>
                        <a:t>random</a:t>
                      </a:r>
                      <a:r>
                        <a:rPr lang="de-DE" sz="1800" b="0" i="0" u="none" strike="noStrike" noProof="0" dirty="0"/>
                        <a:t> </a:t>
                      </a:r>
                      <a:r>
                        <a:rPr lang="de-DE" sz="1800" b="0" i="0" u="none" strike="noStrike" noProof="0" dirty="0" err="1"/>
                        <a:t>failures</a:t>
                      </a:r>
                      <a:endParaRPr lang="de-DE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4474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A89B91-1D5D-7958-E837-9236C685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99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5467-285C-0C05-E4F0-51F323F8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F0AE9-6082-2BC8-7226-6096FBDA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2. Datenverteilung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9D2108-AE0C-6DDC-5E76-4FD4968E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8</a:t>
            </a:fld>
            <a:endParaRPr lang="de-DE"/>
          </a:p>
        </p:txBody>
      </p:sp>
      <p:pic>
        <p:nvPicPr>
          <p:cNvPr id="8" name="Grafik 7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060BE74E-491A-40D7-5282-3E17DD18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02" y="2477001"/>
            <a:ext cx="7366061" cy="374203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B393A1C-079D-F392-F151-087944FACE95}"/>
              </a:ext>
            </a:extLst>
          </p:cNvPr>
          <p:cNvSpPr txBox="1"/>
          <p:nvPr/>
        </p:nvSpPr>
        <p:spPr>
          <a:xfrm>
            <a:off x="8479492" y="3682484"/>
            <a:ext cx="30202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Aptos"/>
              </a:rPr>
              <a:t>Nur </a:t>
            </a:r>
            <a:r>
              <a:rPr lang="de-DE" b="1" dirty="0">
                <a:latin typeface="Aptos"/>
              </a:rPr>
              <a:t>3,39% </a:t>
            </a:r>
            <a:r>
              <a:rPr lang="de-DE" dirty="0">
                <a:latin typeface="Aptos"/>
              </a:rPr>
              <a:t>der Maschinen sind überhaupt defekt</a:t>
            </a:r>
          </a:p>
          <a:p>
            <a:endParaRPr lang="de-DE" dirty="0">
              <a:latin typeface="Aptos"/>
            </a:endParaRPr>
          </a:p>
          <a:p>
            <a:r>
              <a:rPr lang="de-DE" b="1" dirty="0">
                <a:latin typeface="Aptos"/>
              </a:rPr>
              <a:t>1. Class-Imbalance</a:t>
            </a:r>
          </a:p>
        </p:txBody>
      </p:sp>
    </p:spTree>
    <p:extLst>
      <p:ext uri="{BB962C8B-B14F-4D97-AF65-F5344CB8AC3E}">
        <p14:creationId xmlns:p14="http://schemas.microsoft.com/office/powerpoint/2010/main" val="47616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1E1C9-BF8C-0B2E-9A9D-64200DCB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, Grafiken enthält.&#10;&#10;KI-generierte Inhalte können fehlerhaft sein.">
            <a:extLst>
              <a:ext uri="{FF2B5EF4-FFF2-40B4-BE49-F238E27FC236}">
                <a16:creationId xmlns:a16="http://schemas.microsoft.com/office/drawing/2014/main" id="{2733244B-33DD-CB08-3418-D25AC6D8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06" y="2476500"/>
            <a:ext cx="7360583" cy="367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C520620-D938-0777-0E16-9E423B16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b="1" dirty="0"/>
              <a:t>2. Datenverteilung</a:t>
            </a:r>
            <a:endParaRPr lang="de-DE" sz="6600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F9D8C-6936-D40A-8816-3EAC9158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9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EDF543-85F3-21C3-7BEF-F48FBD91BBC3}"/>
              </a:ext>
            </a:extLst>
          </p:cNvPr>
          <p:cNvSpPr txBox="1"/>
          <p:nvPr/>
        </p:nvSpPr>
        <p:spPr>
          <a:xfrm>
            <a:off x="8490698" y="3312690"/>
            <a:ext cx="3009033" cy="2028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b="1" dirty="0">
                <a:latin typeface="Aptos"/>
              </a:rPr>
              <a:t>Overall ➟ Heat Dissipation</a:t>
            </a:r>
            <a:endParaRPr lang="en-US" b="1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dirty="0">
                <a:latin typeface="Aptos"/>
              </a:rPr>
              <a:t>Type: H </a:t>
            </a:r>
            <a:r>
              <a:rPr lang="de-DE" dirty="0">
                <a:latin typeface="Aptos"/>
                <a:ea typeface="+mn-lt"/>
                <a:cs typeface="+mn-lt"/>
              </a:rPr>
              <a:t>➟</a:t>
            </a:r>
            <a:r>
              <a:rPr lang="de-DE" dirty="0">
                <a:latin typeface="Aptos"/>
              </a:rPr>
              <a:t> Tool </a:t>
            </a:r>
            <a:r>
              <a:rPr lang="de-DE" err="1">
                <a:latin typeface="Aptos"/>
              </a:rPr>
              <a:t>Wear</a:t>
            </a:r>
            <a:endParaRPr lang="de-DE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dirty="0">
                <a:latin typeface="Aptos"/>
              </a:rPr>
              <a:t>Type: M </a:t>
            </a:r>
            <a:r>
              <a:rPr lang="de-DE" dirty="0">
                <a:latin typeface="Aptos"/>
                <a:ea typeface="+mn-lt"/>
                <a:cs typeface="+mn-lt"/>
              </a:rPr>
              <a:t>➟</a:t>
            </a:r>
            <a:r>
              <a:rPr lang="de-DE" dirty="0">
                <a:latin typeface="Aptos"/>
              </a:rPr>
              <a:t> Power</a:t>
            </a:r>
            <a:endParaRPr lang="en-US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dirty="0">
                <a:latin typeface="Aptos"/>
              </a:rPr>
              <a:t>Type: L </a:t>
            </a:r>
            <a:r>
              <a:rPr lang="de-DE" dirty="0">
                <a:latin typeface="Aptos"/>
                <a:ea typeface="+mn-lt"/>
                <a:cs typeface="+mn-lt"/>
              </a:rPr>
              <a:t> ➟</a:t>
            </a:r>
            <a:r>
              <a:rPr lang="de-DE" dirty="0">
                <a:latin typeface="Aptos"/>
              </a:rPr>
              <a:t> </a:t>
            </a:r>
            <a:r>
              <a:rPr lang="de-DE" err="1">
                <a:latin typeface="Aptos"/>
              </a:rPr>
              <a:t>Overstrain</a:t>
            </a:r>
            <a:endParaRPr lang="de-DE">
              <a:latin typeface="Aptos"/>
            </a:endParaRPr>
          </a:p>
          <a:p>
            <a:endParaRPr lang="de-DE" b="1" dirty="0">
              <a:latin typeface="Aptos"/>
            </a:endParaRPr>
          </a:p>
          <a:p>
            <a:r>
              <a:rPr lang="de-DE" b="1" dirty="0">
                <a:latin typeface="Aptos"/>
              </a:rPr>
              <a:t>2. Class-Imbalance</a:t>
            </a:r>
          </a:p>
        </p:txBody>
      </p:sp>
    </p:spTree>
    <p:extLst>
      <p:ext uri="{BB962C8B-B14F-4D97-AF65-F5344CB8AC3E}">
        <p14:creationId xmlns:p14="http://schemas.microsoft.com/office/powerpoint/2010/main" val="1870432943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B2F2F"/>
      </a:dk2>
      <a:lt2>
        <a:srgbClr val="F3F3F0"/>
      </a:lt2>
      <a:accent1>
        <a:srgbClr val="5E34DE"/>
      </a:accent1>
      <a:accent2>
        <a:srgbClr val="203ECC"/>
      </a:accent2>
      <a:accent3>
        <a:srgbClr val="3297DE"/>
      </a:accent3>
      <a:accent4>
        <a:srgbClr val="1EC0BF"/>
      </a:accent4>
      <a:accent5>
        <a:srgbClr val="2CC283"/>
      </a:accent5>
      <a:accent6>
        <a:srgbClr val="1FC63A"/>
      </a:accent6>
      <a:hlink>
        <a:srgbClr val="349C82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34</Slides>
  <Notes>1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CosineVTI</vt:lpstr>
      <vt:lpstr>Predictive️ Maintenance</vt:lpstr>
      <vt:lpstr>Gliederung &amp; Methode</vt:lpstr>
      <vt:lpstr>1. Business Understanding</vt:lpstr>
      <vt:lpstr>1. Predictive Maintenance</vt:lpstr>
      <vt:lpstr>1. Fragestellung</vt:lpstr>
      <vt:lpstr>2. Data Understanding</vt:lpstr>
      <vt:lpstr>2. Datensatz</vt:lpstr>
      <vt:lpstr>2. Datenverteilung</vt:lpstr>
      <vt:lpstr>2. Datenverteilung</vt:lpstr>
      <vt:lpstr>2. Datenverteilung</vt:lpstr>
      <vt:lpstr>2. Datenverteilung</vt:lpstr>
      <vt:lpstr>2. Erkenntnisse</vt:lpstr>
      <vt:lpstr>3. Data Preperation</vt:lpstr>
      <vt:lpstr>3. Kategorische Merkmale</vt:lpstr>
      <vt:lpstr>3. Datenaufteilung</vt:lpstr>
      <vt:lpstr>3. Standardisierung</vt:lpstr>
      <vt:lpstr>4. Modelling</vt:lpstr>
      <vt:lpstr>4. Zielsetzung</vt:lpstr>
      <vt:lpstr>4. Hyperparametertuning</vt:lpstr>
      <vt:lpstr>4. Analyse</vt:lpstr>
      <vt:lpstr>4. Analyse</vt:lpstr>
      <vt:lpstr>5. Evaluation</vt:lpstr>
      <vt:lpstr>5. Modellperformance</vt:lpstr>
      <vt:lpstr>5. Modellperformance</vt:lpstr>
      <vt:lpstr>5. Modellflexibilität</vt:lpstr>
      <vt:lpstr>PowerPoint-Präsentation</vt:lpstr>
      <vt:lpstr>5. Einfluss des Oversamplings</vt:lpstr>
      <vt:lpstr>PowerPoint-Präsentation</vt:lpstr>
      <vt:lpstr>PowerPoint-Präsentation</vt:lpstr>
      <vt:lpstr>6. Fazit</vt:lpstr>
      <vt:lpstr>6. Modellwahl</vt:lpstr>
      <vt:lpstr>6. Ausblick</vt:lpstr>
      <vt:lpstr>Vielen Dank für Ihre Aufmerksamkeit 😉</vt:lpstr>
      <vt:lpstr>Predictive️ Maintenance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991</cp:revision>
  <dcterms:created xsi:type="dcterms:W3CDTF">2025-02-04T13:48:47Z</dcterms:created>
  <dcterms:modified xsi:type="dcterms:W3CDTF">2025-03-25T10:21:06Z</dcterms:modified>
</cp:coreProperties>
</file>